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ECD23-0033-4C1D-918B-C05EF3BDC52B}" type="datetimeFigureOut">
              <a:rPr lang="es-ES" smtClean="0"/>
              <a:t>15/11/2018</a:t>
            </a:fld>
            <a:endParaRPr lang="es-E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FCA03-5E71-4F2E-AE91-42EE23D7D162}" type="slidenum">
              <a:rPr lang="es-ES" smtClean="0"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ECD23-0033-4C1D-918B-C05EF3BDC52B}" type="datetimeFigureOut">
              <a:rPr lang="es-ES" smtClean="0"/>
              <a:t>15/11/2018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FCA03-5E71-4F2E-AE91-42EE23D7D162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ECD23-0033-4C1D-918B-C05EF3BDC52B}" type="datetimeFigureOut">
              <a:rPr lang="es-ES" smtClean="0"/>
              <a:t>15/11/2018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FCA03-5E71-4F2E-AE91-42EE23D7D162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ECD23-0033-4C1D-918B-C05EF3BDC52B}" type="datetimeFigureOut">
              <a:rPr lang="es-ES" smtClean="0"/>
              <a:t>15/11/2018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FCA03-5E71-4F2E-AE91-42EE23D7D162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ECD23-0033-4C1D-918B-C05EF3BDC52B}" type="datetimeFigureOut">
              <a:rPr lang="es-ES" smtClean="0"/>
              <a:t>15/11/2018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FCA03-5E71-4F2E-AE91-42EE23D7D162}" type="slidenum">
              <a:rPr lang="es-ES" smtClean="0"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ECD23-0033-4C1D-918B-C05EF3BDC52B}" type="datetimeFigureOut">
              <a:rPr lang="es-ES" smtClean="0"/>
              <a:t>15/11/2018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FCA03-5E71-4F2E-AE91-42EE23D7D162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ECD23-0033-4C1D-918B-C05EF3BDC52B}" type="datetimeFigureOut">
              <a:rPr lang="es-ES" smtClean="0"/>
              <a:t>15/11/2018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FCA03-5E71-4F2E-AE91-42EE23D7D162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ECD23-0033-4C1D-918B-C05EF3BDC52B}" type="datetimeFigureOut">
              <a:rPr lang="es-ES" smtClean="0"/>
              <a:t>15/11/2018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FCA03-5E71-4F2E-AE91-42EE23D7D162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ECD23-0033-4C1D-918B-C05EF3BDC52B}" type="datetimeFigureOut">
              <a:rPr lang="es-ES" smtClean="0"/>
              <a:t>15/11/2018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FCA03-5E71-4F2E-AE91-42EE23D7D162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ECD23-0033-4C1D-918B-C05EF3BDC52B}" type="datetimeFigureOut">
              <a:rPr lang="es-ES" smtClean="0"/>
              <a:t>15/11/2018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FCA03-5E71-4F2E-AE91-42EE23D7D162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ECD23-0033-4C1D-918B-C05EF3BDC52B}" type="datetimeFigureOut">
              <a:rPr lang="es-ES" smtClean="0"/>
              <a:t>15/11/2018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EDFCA03-5E71-4F2E-AE91-42EE23D7D162}" type="slidenum">
              <a:rPr lang="es-ES" smtClean="0"/>
              <a:t>‹Nº›</a:t>
            </a:fld>
            <a:endParaRPr lang="es-E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50ECD23-0033-4C1D-918B-C05EF3BDC52B}" type="datetimeFigureOut">
              <a:rPr lang="es-ES" smtClean="0"/>
              <a:t>15/11/2018</a:t>
            </a:fld>
            <a:endParaRPr lang="es-E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EDFCA03-5E71-4F2E-AE91-42EE23D7D162}" type="slidenum">
              <a:rPr lang="es-ES" smtClean="0"/>
              <a:t>‹Nº›</a:t>
            </a:fld>
            <a:endParaRPr lang="es-E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371600" y="1124744"/>
            <a:ext cx="6400800" cy="1512168"/>
          </a:xfrm>
        </p:spPr>
        <p:txBody>
          <a:bodyPr>
            <a:normAutofit fontScale="90000"/>
          </a:bodyPr>
          <a:lstStyle/>
          <a:p>
            <a:r>
              <a:rPr lang="es-ES" dirty="0" smtClean="0">
                <a:solidFill>
                  <a:srgbClr val="FF0000"/>
                </a:solidFill>
              </a:rPr>
              <a:t>CUIDEMOS Y PROTEJAMMOS EL AGUA </a:t>
            </a:r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66920" y="2658652"/>
            <a:ext cx="6400800" cy="2448272"/>
          </a:xfrm>
        </p:spPr>
        <p:txBody>
          <a:bodyPr>
            <a:noAutofit/>
          </a:bodyPr>
          <a:lstStyle/>
          <a:p>
            <a:r>
              <a:rPr lang="es-ES" sz="2400" dirty="0" smtClean="0"/>
              <a:t>Cuidemos el agua por que es fuente de vida es necesaria  para el consumo de nuestra vida diaria </a:t>
            </a:r>
          </a:p>
          <a:p>
            <a:endParaRPr lang="es-ES" sz="2400" dirty="0"/>
          </a:p>
          <a:p>
            <a:r>
              <a:rPr lang="es-ES" sz="2400" dirty="0" smtClean="0"/>
              <a:t>Sin agua no podríamos  vivir por que es fuente de vida y muy necesaria  </a:t>
            </a:r>
            <a:endParaRPr lang="es-ES" sz="2400" dirty="0"/>
          </a:p>
        </p:txBody>
      </p:sp>
      <p:sp>
        <p:nvSpPr>
          <p:cNvPr id="4" name="3 CuadroTexto"/>
          <p:cNvSpPr txBox="1"/>
          <p:nvPr/>
        </p:nvSpPr>
        <p:spPr>
          <a:xfrm>
            <a:off x="323528" y="5445224"/>
            <a:ext cx="51125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solidFill>
                  <a:srgbClr val="C00000"/>
                </a:solidFill>
              </a:rPr>
              <a:t>Proyecto colaborativo: «El agua fuente de vida»</a:t>
            </a:r>
          </a:p>
          <a:p>
            <a:pPr algn="ctr"/>
            <a:r>
              <a:rPr lang="es-ES" dirty="0" smtClean="0">
                <a:solidFill>
                  <a:srgbClr val="C00000"/>
                </a:solidFill>
              </a:rPr>
              <a:t>I.E.Pueblo Rico :Valeria Betancur </a:t>
            </a:r>
            <a:r>
              <a:rPr lang="es-ES" dirty="0" smtClean="0">
                <a:solidFill>
                  <a:srgbClr val="C00000"/>
                </a:solidFill>
              </a:rPr>
              <a:t>S   9°</a:t>
            </a:r>
            <a:endParaRPr lang="es-ES" dirty="0" smtClean="0">
              <a:solidFill>
                <a:srgbClr val="C00000"/>
              </a:solidFill>
            </a:endParaRPr>
          </a:p>
          <a:p>
            <a:r>
              <a:rPr lang="es-ES" dirty="0"/>
              <a:t> </a:t>
            </a:r>
            <a:r>
              <a:rPr lang="es-ES" dirty="0" smtClean="0"/>
              <a:t>                            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493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smtClean="0">
                <a:solidFill>
                  <a:srgbClr val="FF0000"/>
                </a:solidFill>
              </a:rPr>
              <a:t>Consejos para cuidar el agua </a:t>
            </a:r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 cuando nos estemos enjabonando serrar las llaves</a:t>
            </a:r>
          </a:p>
          <a:p>
            <a:r>
              <a:rPr lang="es-ES" dirty="0" smtClean="0"/>
              <a:t>Cuando nos estemos cepillando serrar las llaves </a:t>
            </a:r>
          </a:p>
          <a:p>
            <a:r>
              <a:rPr lang="es-ES" dirty="0" smtClean="0"/>
              <a:t>cuando nos estamos lavando las manos serrar las llaves mientras nos enjabonamos</a:t>
            </a:r>
          </a:p>
          <a:p>
            <a:r>
              <a:rPr lang="es-ES" dirty="0" smtClean="0"/>
              <a:t>Cuando en jabonemos los trastes serrar las llaves  </a:t>
            </a:r>
          </a:p>
          <a:p>
            <a:endParaRPr lang="es-ES" dirty="0" smtClean="0"/>
          </a:p>
          <a:p>
            <a:endParaRPr lang="es-ES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4437112"/>
            <a:ext cx="6336704" cy="208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4561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smtClean="0">
                <a:solidFill>
                  <a:srgbClr val="FF0000"/>
                </a:solidFill>
              </a:rPr>
              <a:t>Para que nos sirve el agua </a:t>
            </a:r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Para preparar los alimentos </a:t>
            </a:r>
          </a:p>
          <a:p>
            <a:r>
              <a:rPr lang="es-ES" dirty="0" smtClean="0"/>
              <a:t>Para bañarnos </a:t>
            </a:r>
          </a:p>
          <a:p>
            <a:r>
              <a:rPr lang="es-ES" dirty="0" smtClean="0"/>
              <a:t>Para regar las plantas </a:t>
            </a:r>
          </a:p>
          <a:p>
            <a:r>
              <a:rPr lang="es-ES" dirty="0" smtClean="0"/>
              <a:t>Para los animales </a:t>
            </a:r>
          </a:p>
          <a:p>
            <a:r>
              <a:rPr lang="es-ES" dirty="0" smtClean="0"/>
              <a:t>Para el consumo diario </a:t>
            </a:r>
          </a:p>
          <a:p>
            <a:endParaRPr lang="es-ES" dirty="0" smtClean="0"/>
          </a:p>
          <a:p>
            <a:endParaRPr lang="es-ES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2132856"/>
            <a:ext cx="3456384" cy="4293096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951" y="4653136"/>
            <a:ext cx="3528392" cy="1916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06631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jo">
  <a:themeElements>
    <a:clrScheme name="Fluj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uj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j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34</TotalTime>
  <Words>119</Words>
  <Application>Microsoft Office PowerPoint</Application>
  <PresentationFormat>Presentación en pantalla (4:3)</PresentationFormat>
  <Paragraphs>18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7" baseType="lpstr">
      <vt:lpstr>Calibri</vt:lpstr>
      <vt:lpstr>Constantia</vt:lpstr>
      <vt:lpstr>Wingdings 2</vt:lpstr>
      <vt:lpstr>Flujo</vt:lpstr>
      <vt:lpstr>CUIDEMOS Y PROTEJAMMOS EL AGUA </vt:lpstr>
      <vt:lpstr>Consejos para cuidar el agua </vt:lpstr>
      <vt:lpstr>Para que nos sirve el agua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CUIDEMOS Y PROTEJAMMOS EL AGUA</dc:title>
  <dc:creator>Invitado</dc:creator>
  <cp:lastModifiedBy>Comite de Cafeteros</cp:lastModifiedBy>
  <cp:revision>5</cp:revision>
  <dcterms:created xsi:type="dcterms:W3CDTF">2018-03-22T17:58:33Z</dcterms:created>
  <dcterms:modified xsi:type="dcterms:W3CDTF">2018-11-15T14:43:37Z</dcterms:modified>
</cp:coreProperties>
</file>