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637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08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067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946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09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15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623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829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94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34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99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EE5A-0AC6-4F87-83F0-5AA4FB7A179C}" type="datetimeFigureOut">
              <a:rPr lang="es-CO" smtClean="0"/>
              <a:t>9/11/2018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CD15-CD41-4B0F-B421-85EF70482B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12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FF00"/>
            </a:gs>
            <a:gs pos="20000">
              <a:schemeClr val="bg2"/>
            </a:gs>
            <a:gs pos="95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s-C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Comité de gobierno : bienestar</a:t>
            </a:r>
            <a:endParaRPr lang="es-CO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104456"/>
          </a:xfrm>
        </p:spPr>
        <p:txBody>
          <a:bodyPr>
            <a:normAutofit fontScale="92500" lnSpcReduction="20000"/>
          </a:bodyPr>
          <a:lstStyle/>
          <a:p>
            <a:r>
              <a:rPr lang="es-CO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colaborativo: el afecto</a:t>
            </a:r>
          </a:p>
          <a:p>
            <a:endParaRPr lang="es-CO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pedagógico transversal:</a:t>
            </a:r>
            <a:r>
              <a:rPr lang="es-CO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Sexual y Construcción de Ciudadanía</a:t>
            </a:r>
          </a:p>
          <a:p>
            <a:endParaRPr lang="es-CO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Sebastián </a:t>
            </a:r>
            <a:r>
              <a:rPr lang="es-CO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Murillo  Grado 5°</a:t>
            </a:r>
          </a:p>
          <a:p>
            <a:endParaRPr lang="es-CO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O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Institución Educativa El Edén  </a:t>
            </a:r>
            <a:endParaRPr lang="es-CO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41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92D050"/>
            </a:gs>
            <a:gs pos="51000">
              <a:srgbClr val="00B0F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s-C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rol es : observador</a:t>
            </a:r>
            <a:r>
              <a:rPr lang="es-CO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i="1" dirty="0" smtClean="0"/>
              <a:t>mis </a:t>
            </a:r>
            <a:r>
              <a:rPr lang="es-CO" i="1" dirty="0" smtClean="0"/>
              <a:t>funciones </a:t>
            </a:r>
            <a:r>
              <a:rPr lang="es-CO" i="1" dirty="0" smtClean="0"/>
              <a:t>son :</a:t>
            </a:r>
          </a:p>
          <a:p>
            <a:pPr>
              <a:buFont typeface="Wingdings" pitchFamily="2" charset="2"/>
              <a:buChar char="Ø"/>
            </a:pPr>
            <a:r>
              <a:rPr lang="es-CO" i="1" dirty="0" smtClean="0"/>
              <a:t>Observar si están haciendo todo bien </a:t>
            </a:r>
          </a:p>
          <a:p>
            <a:pPr>
              <a:buFont typeface="Wingdings" pitchFamily="2" charset="2"/>
              <a:buChar char="Ø"/>
            </a:pPr>
            <a:r>
              <a:rPr lang="es-CO" i="1" dirty="0" smtClean="0"/>
              <a:t>Observar si están trabajando </a:t>
            </a:r>
          </a:p>
          <a:p>
            <a:pPr>
              <a:buFont typeface="Wingdings" pitchFamily="2" charset="2"/>
              <a:buChar char="Ø"/>
            </a:pPr>
            <a:r>
              <a:rPr lang="es-CO" i="1" dirty="0" smtClean="0"/>
              <a:t>Observar si no hacen pereza</a:t>
            </a:r>
          </a:p>
          <a:p>
            <a:pPr>
              <a:buFont typeface="Wingdings" pitchFamily="2" charset="2"/>
              <a:buChar char="Ø"/>
            </a:pPr>
            <a:endParaRPr lang="es-MX" i="1" dirty="0"/>
          </a:p>
          <a:p>
            <a:pPr marL="0" indent="0">
              <a:buNone/>
            </a:pPr>
            <a:r>
              <a:rPr lang="es-MX" i="1" dirty="0" smtClean="0"/>
              <a:t>Observo esto para motivar a mis compañeros constantemente y</a:t>
            </a:r>
            <a:r>
              <a:rPr lang="es-MX" dirty="0" smtClean="0"/>
              <a:t> poder hacer un buen trabajo en equipo. </a:t>
            </a: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Rayo"/>
          <p:cNvSpPr/>
          <p:nvPr/>
        </p:nvSpPr>
        <p:spPr>
          <a:xfrm>
            <a:off x="755576" y="4797152"/>
            <a:ext cx="4536504" cy="2060848"/>
          </a:xfrm>
          <a:prstGeom prst="lightningBol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449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rgbClr val="00B050"/>
            </a:gs>
            <a:gs pos="89000">
              <a:srgbClr val="4D080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i="1" dirty="0" smtClean="0"/>
              <a:t>Dibujo a la persona que más me ama </a:t>
            </a:r>
            <a:br>
              <a:rPr lang="es-CO" i="1" dirty="0" smtClean="0"/>
            </a:br>
            <a:r>
              <a:rPr lang="es-CO" i="1" dirty="0" smtClean="0"/>
              <a:t>y escribo lo que hace por mi</a:t>
            </a:r>
            <a:endParaRPr lang="es-CO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s-CO" i="1" dirty="0" smtClean="0"/>
              <a:t>Mi abuela me ama porque me quiere y me ayuda a hacer las tareas.</a:t>
            </a:r>
          </a:p>
        </p:txBody>
      </p:sp>
      <p:sp>
        <p:nvSpPr>
          <p:cNvPr id="4" name="3 Cara sonriente"/>
          <p:cNvSpPr/>
          <p:nvPr/>
        </p:nvSpPr>
        <p:spPr>
          <a:xfrm>
            <a:off x="2819191" y="3284984"/>
            <a:ext cx="1346448" cy="1202432"/>
          </a:xfrm>
          <a:prstGeom prst="smileyFac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ayo"/>
          <p:cNvSpPr/>
          <p:nvPr/>
        </p:nvSpPr>
        <p:spPr>
          <a:xfrm>
            <a:off x="4381663" y="4487416"/>
            <a:ext cx="1104737" cy="914400"/>
          </a:xfrm>
          <a:prstGeom prst="lightningBol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ayo"/>
          <p:cNvSpPr/>
          <p:nvPr/>
        </p:nvSpPr>
        <p:spPr>
          <a:xfrm>
            <a:off x="3467263" y="5377648"/>
            <a:ext cx="914400" cy="914400"/>
          </a:xfrm>
          <a:prstGeom prst="lightningBol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Corazón"/>
          <p:cNvSpPr/>
          <p:nvPr/>
        </p:nvSpPr>
        <p:spPr>
          <a:xfrm>
            <a:off x="2627784" y="4487416"/>
            <a:ext cx="1753879" cy="102981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Rayo"/>
          <p:cNvSpPr/>
          <p:nvPr/>
        </p:nvSpPr>
        <p:spPr>
          <a:xfrm rot="3570626">
            <a:off x="1821968" y="4545125"/>
            <a:ext cx="914400" cy="914400"/>
          </a:xfrm>
          <a:prstGeom prst="lightningBol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ayo"/>
          <p:cNvSpPr/>
          <p:nvPr/>
        </p:nvSpPr>
        <p:spPr>
          <a:xfrm rot="3904657">
            <a:off x="2532059" y="5377648"/>
            <a:ext cx="914400" cy="914400"/>
          </a:xfrm>
          <a:prstGeom prst="lightningBol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971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89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de Office</vt:lpstr>
      <vt:lpstr>Comité de gobierno : bienestar</vt:lpstr>
      <vt:lpstr> mi rol es : observador  </vt:lpstr>
      <vt:lpstr>Dibujo a la persona que más me ama  y escribo lo que hace por 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gobierno : bienestar</dc:title>
  <dc:creator>Estudiantes</dc:creator>
  <cp:lastModifiedBy>Comite de Cafeteros</cp:lastModifiedBy>
  <cp:revision>11</cp:revision>
  <dcterms:created xsi:type="dcterms:W3CDTF">2018-04-26T01:59:54Z</dcterms:created>
  <dcterms:modified xsi:type="dcterms:W3CDTF">2018-11-09T13:15:35Z</dcterms:modified>
</cp:coreProperties>
</file>