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30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2338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720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535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202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846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2638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334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904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35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30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9EA7-DD51-47AB-996D-6C72568B0F1B}" type="datetimeFigureOut">
              <a:rPr lang="es-CO" smtClean="0"/>
              <a:t>9/11/2018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4FA2-BA28-49EA-8AB5-DC664DF0566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9414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60000"/>
                <a:lumOff val="40000"/>
              </a:schemeClr>
            </a:gs>
            <a:gs pos="39999">
              <a:srgbClr val="00B0F0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s-CO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de gobierno: bienestar</a:t>
            </a:r>
            <a:endParaRPr lang="es-CO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  colaborativo: El afecto  </a:t>
            </a:r>
          </a:p>
          <a:p>
            <a:r>
              <a:rPr lang="es-CO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  pedagógico  transversal:</a:t>
            </a:r>
          </a:p>
          <a:p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Sexual y Construcción de Ciudadanía</a:t>
            </a:r>
          </a:p>
          <a:p>
            <a:r>
              <a:rPr lang="es-CO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Isabela Salazar Peláez  grado 5° </a:t>
            </a:r>
          </a:p>
          <a:p>
            <a:endParaRPr lang="es-CO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Institución  Educativa  El  Edén </a:t>
            </a:r>
            <a:endParaRPr lang="es-CO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578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60000"/>
                <a:lumOff val="40000"/>
              </a:schemeClr>
            </a:gs>
            <a:gs pos="39999">
              <a:srgbClr val="00B0F0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 rol es: Investigador veloz</a:t>
            </a:r>
            <a:endParaRPr lang="es-CO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funciones son:</a:t>
            </a:r>
          </a:p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 lo que necesitan</a:t>
            </a:r>
          </a:p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Buscarlo  rápidamente</a:t>
            </a:r>
          </a:p>
          <a:p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Entregar los objetos  a quienes los necesita 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orazón"/>
          <p:cNvSpPr/>
          <p:nvPr/>
        </p:nvSpPr>
        <p:spPr>
          <a:xfrm>
            <a:off x="4499992" y="4221088"/>
            <a:ext cx="1944216" cy="237626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60000"/>
                <a:lumOff val="40000"/>
              </a:schemeClr>
            </a:gs>
            <a:gs pos="39999">
              <a:srgbClr val="00B0F0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C000"/>
                </a:solidFill>
              </a:rPr>
              <a:t>Dibujo ala persona que más me ama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736672" cy="4525963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Mamá me apoya en todo y me corrige cuando hago algo mal</a:t>
            </a:r>
          </a:p>
          <a:p>
            <a:r>
              <a:rPr lang="es-CO" dirty="0" smtClean="0"/>
              <a:t>Mi papá  le cuento todo y él me apoya.</a:t>
            </a:r>
          </a:p>
          <a:p>
            <a:r>
              <a:rPr lang="es-CO" dirty="0" smtClean="0"/>
              <a:t>Me quieren y se preocupan porque </a:t>
            </a:r>
            <a:r>
              <a:rPr lang="es-CO" smtClean="0"/>
              <a:t>este bien</a:t>
            </a:r>
            <a:endParaRPr lang="es-CO" dirty="0"/>
          </a:p>
        </p:txBody>
      </p:sp>
      <p:sp>
        <p:nvSpPr>
          <p:cNvPr id="6" name="5 Nube"/>
          <p:cNvSpPr/>
          <p:nvPr/>
        </p:nvSpPr>
        <p:spPr>
          <a:xfrm>
            <a:off x="4265088" y="2300387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6 Corazón"/>
          <p:cNvSpPr/>
          <p:nvPr/>
        </p:nvSpPr>
        <p:spPr>
          <a:xfrm>
            <a:off x="4318217" y="4044209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7244876" y="445401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735163" y="5229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ara sonriente"/>
          <p:cNvSpPr/>
          <p:nvPr/>
        </p:nvSpPr>
        <p:spPr>
          <a:xfrm>
            <a:off x="4211960" y="3214787"/>
            <a:ext cx="1020657" cy="934293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13 Cinta hacia abajo"/>
          <p:cNvSpPr/>
          <p:nvPr/>
        </p:nvSpPr>
        <p:spPr>
          <a:xfrm>
            <a:off x="4193872" y="4755764"/>
            <a:ext cx="1216152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14 Cara sonriente"/>
          <p:cNvSpPr/>
          <p:nvPr/>
        </p:nvSpPr>
        <p:spPr>
          <a:xfrm>
            <a:off x="6729105" y="2300387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z</a:t>
            </a:r>
            <a:endParaRPr lang="es-CO" dirty="0"/>
          </a:p>
        </p:txBody>
      </p:sp>
      <p:sp>
        <p:nvSpPr>
          <p:cNvPr id="16" name="15 Corazón"/>
          <p:cNvSpPr/>
          <p:nvPr/>
        </p:nvSpPr>
        <p:spPr>
          <a:xfrm>
            <a:off x="6731207" y="3214787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16 Cinta hacia abajo"/>
          <p:cNvSpPr/>
          <p:nvPr/>
        </p:nvSpPr>
        <p:spPr>
          <a:xfrm>
            <a:off x="6580331" y="3907794"/>
            <a:ext cx="1216152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71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91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Comité de gobierno: bienestar</vt:lpstr>
      <vt:lpstr>Mi rol es: Investigador veloz</vt:lpstr>
      <vt:lpstr>Dibujo ala persona que más me 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gobierno: bienestar</dc:title>
  <dc:creator>EL EDEN</dc:creator>
  <cp:lastModifiedBy>Comite de Cafeteros</cp:lastModifiedBy>
  <cp:revision>12</cp:revision>
  <dcterms:created xsi:type="dcterms:W3CDTF">2018-04-26T16:17:15Z</dcterms:created>
  <dcterms:modified xsi:type="dcterms:W3CDTF">2018-11-09T13:14:03Z</dcterms:modified>
</cp:coreProperties>
</file>