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715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233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9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02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394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552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069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281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73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069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13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9AE6-E665-4765-8DA3-75B53540DA6A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AC86F-13E1-4820-84BB-67C1998BB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003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908720"/>
            <a:ext cx="6912768" cy="4896544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de gobierno: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académico</a:t>
            </a:r>
          </a:p>
          <a:p>
            <a:r>
              <a:rPr lang="es-CO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colaborativo: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noviazgo una travesía por el amor</a:t>
            </a:r>
          </a:p>
          <a:p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 pedagógico para el desarrollo humano:</a:t>
            </a:r>
          </a:p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para </a:t>
            </a:r>
            <a:r>
              <a:rPr lang="es-CO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 sexualidad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construcción de ciudadanía </a:t>
            </a:r>
          </a:p>
          <a:p>
            <a:r>
              <a:rPr lang="es-CO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Autor: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sabella Salgado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rce  - ingeniera</a:t>
            </a:r>
          </a:p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Carolina Escobar – Evaluadora</a:t>
            </a:r>
          </a:p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Grado 6°</a:t>
            </a:r>
          </a:p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Institución educativa María Goretti </a:t>
            </a:r>
            <a:endParaRPr lang="es-CO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953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C9FCB"/>
            </a:gs>
            <a:gs pos="13000">
              <a:srgbClr val="F8B049"/>
            </a:gs>
            <a:gs pos="21000">
              <a:srgbClr val="F8B049"/>
            </a:gs>
            <a:gs pos="63000">
              <a:srgbClr val="FEE7F2"/>
            </a:gs>
            <a:gs pos="76000">
              <a:srgbClr val="F952A0"/>
            </a:gs>
            <a:gs pos="42000">
              <a:srgbClr val="C50849"/>
            </a:gs>
            <a:gs pos="85000">
              <a:schemeClr val="tx2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70C0"/>
                </a:solidFill>
              </a:rPr>
              <a:t>Mi rol es: </a:t>
            </a:r>
            <a:r>
              <a:rPr lang="es-CO" dirty="0" smtClean="0"/>
              <a:t>ingeniera </a:t>
            </a:r>
          </a:p>
          <a:p>
            <a:r>
              <a:rPr lang="es-CO" dirty="0" smtClean="0">
                <a:solidFill>
                  <a:srgbClr val="0070C0"/>
                </a:solidFill>
              </a:rPr>
              <a:t>Mis funciones son: </a:t>
            </a:r>
          </a:p>
          <a:p>
            <a:r>
              <a:rPr lang="es-CO" dirty="0" smtClean="0"/>
              <a:t>Ayudar a mis compañeros en los trabajos del computador cuando no entiendan. Hacer buen uso de los computadores.</a:t>
            </a: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2" name="Cara sonriente 1"/>
          <p:cNvSpPr/>
          <p:nvPr/>
        </p:nvSpPr>
        <p:spPr>
          <a:xfrm>
            <a:off x="6516216" y="4221088"/>
            <a:ext cx="1728192" cy="151216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89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C9FCB"/>
            </a:gs>
            <a:gs pos="13000">
              <a:srgbClr val="F8B049"/>
            </a:gs>
            <a:gs pos="21000">
              <a:srgbClr val="F8B049"/>
            </a:gs>
            <a:gs pos="63000">
              <a:srgbClr val="FEE7F2"/>
            </a:gs>
            <a:gs pos="76000">
              <a:srgbClr val="F952A0"/>
            </a:gs>
            <a:gs pos="42000">
              <a:srgbClr val="C50849"/>
            </a:gs>
            <a:gs pos="85000">
              <a:schemeClr val="tx2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Mi rol es: evaluador</a:t>
            </a:r>
          </a:p>
          <a:p>
            <a:r>
              <a:rPr lang="es-CO" dirty="0" smtClean="0"/>
              <a:t>Mis funciones son: soy la encargada de evaluar a los estudiantes para que todos hagan lo correcto.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orazón"/>
          <p:cNvSpPr/>
          <p:nvPr/>
        </p:nvSpPr>
        <p:spPr>
          <a:xfrm>
            <a:off x="3923928" y="3356992"/>
            <a:ext cx="4104456" cy="328498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30675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2664295"/>
          </a:xfrm>
        </p:spPr>
        <p:txBody>
          <a:bodyPr/>
          <a:lstStyle/>
          <a:p>
            <a:r>
              <a:rPr lang="es-CO" dirty="0" smtClean="0">
                <a:solidFill>
                  <a:srgbClr val="0070C0"/>
                </a:solidFill>
              </a:rPr>
              <a:t>¿Qué es el noviazgo?</a:t>
            </a:r>
          </a:p>
          <a:p>
            <a:r>
              <a:rPr lang="es-CO" dirty="0" smtClean="0"/>
              <a:t>Es estar compartiendo mis sentimientos con une persona a la que amo y compartir todas mis cosas con esa persona. </a:t>
            </a:r>
          </a:p>
          <a:p>
            <a:endParaRPr lang="es-CO" dirty="0" smtClean="0">
              <a:solidFill>
                <a:srgbClr val="0070C0"/>
              </a:solidFill>
            </a:endParaRPr>
          </a:p>
          <a:p>
            <a:endParaRPr lang="es-CO" dirty="0" smtClean="0">
              <a:solidFill>
                <a:srgbClr val="0070C0"/>
              </a:solidFill>
            </a:endParaRPr>
          </a:p>
        </p:txBody>
      </p:sp>
      <p:sp>
        <p:nvSpPr>
          <p:cNvPr id="4" name="3 Cara sonriente"/>
          <p:cNvSpPr/>
          <p:nvPr/>
        </p:nvSpPr>
        <p:spPr>
          <a:xfrm>
            <a:off x="3923928" y="3573016"/>
            <a:ext cx="3960440" cy="2304256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986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FC9FCB"/>
            </a:gs>
            <a:gs pos="13000">
              <a:srgbClr val="F8B049"/>
            </a:gs>
            <a:gs pos="21000">
              <a:srgbClr val="F8B049"/>
            </a:gs>
            <a:gs pos="63000">
              <a:srgbClr val="FEE7F2"/>
            </a:gs>
            <a:gs pos="76000">
              <a:srgbClr val="F952A0"/>
            </a:gs>
            <a:gs pos="42000">
              <a:srgbClr val="C50849"/>
            </a:gs>
            <a:gs pos="85000">
              <a:schemeClr val="tx2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¿Qué es el noviazgo?</a:t>
            </a:r>
          </a:p>
          <a:p>
            <a:pPr marL="0" indent="0">
              <a:buNone/>
            </a:pPr>
            <a:r>
              <a:rPr lang="es-CO" dirty="0" smtClean="0"/>
              <a:t>Es como estar con alguien, compartiendo las cosas con alguna persona  o también estar siempre compartiendo las mismas  cosas con la persona que quiere.</a:t>
            </a:r>
          </a:p>
          <a:p>
            <a:pPr marL="0" indent="0">
              <a:buNone/>
            </a:pPr>
            <a:endParaRPr lang="es-CO" dirty="0" smtClean="0"/>
          </a:p>
        </p:txBody>
      </p:sp>
      <p:sp>
        <p:nvSpPr>
          <p:cNvPr id="2" name="Corazón 1"/>
          <p:cNvSpPr/>
          <p:nvPr/>
        </p:nvSpPr>
        <p:spPr>
          <a:xfrm>
            <a:off x="6444208" y="4293096"/>
            <a:ext cx="2376264" cy="1656184"/>
          </a:xfrm>
          <a:prstGeom prst="hear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743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160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Invitado</dc:creator>
  <cp:lastModifiedBy>Comite de Cafeteros</cp:lastModifiedBy>
  <cp:revision>10</cp:revision>
  <dcterms:created xsi:type="dcterms:W3CDTF">2018-04-30T12:53:43Z</dcterms:created>
  <dcterms:modified xsi:type="dcterms:W3CDTF">2018-11-09T14:20:43Z</dcterms:modified>
</cp:coreProperties>
</file>