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2394" y="1376310"/>
            <a:ext cx="8902265" cy="3971498"/>
          </a:xfrm>
        </p:spPr>
        <p:txBody>
          <a:bodyPr/>
          <a:lstStyle/>
          <a:p>
            <a:pPr algn="ctr"/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COMITÉ DE GOBIERNO </a:t>
            </a:r>
            <a:r>
              <a:rPr lang="es-CO" sz="2800" dirty="0" smtClean="0">
                <a:latin typeface="Bodoni MT Black" panose="02070A03080606020203" pitchFamily="18" charset="0"/>
              </a:rPr>
              <a:t>: </a:t>
            </a: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soy feliz</a:t>
            </a:r>
            <a:r>
              <a:rPr lang="es-CO" sz="2800" dirty="0" smtClean="0">
                <a:latin typeface="Bodoni MT Black" panose="02070A03080606020203" pitchFamily="18" charset="0"/>
              </a:rPr>
              <a:t/>
            </a:r>
            <a:br>
              <a:rPr lang="es-CO" sz="2800" dirty="0" smtClean="0">
                <a:latin typeface="Bodoni MT Black" panose="02070A03080606020203" pitchFamily="18" charset="0"/>
              </a:rPr>
            </a:b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PROYECTO COLABORATIVO: el noviazgo una  travesía  por  el amor </a:t>
            </a:r>
            <a:b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800" dirty="0">
                <a:latin typeface="Bodoni MT Black" panose="02070A03080606020203" pitchFamily="18" charset="0"/>
              </a:rPr>
              <a:t/>
            </a:r>
            <a:br>
              <a:rPr lang="es-CO" sz="2800" dirty="0">
                <a:latin typeface="Bodoni MT Black" panose="02070A03080606020203" pitchFamily="18" charset="0"/>
              </a:rPr>
            </a:b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EJE PEDAGOGICO PARA EL DESARROLLO HUMANO: </a:t>
            </a: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educación para </a:t>
            </a:r>
            <a:r>
              <a:rPr lang="es-CO" sz="2800" smtClean="0">
                <a:latin typeface="Arial" panose="020B0604020202020204" pitchFamily="34" charset="0"/>
                <a:cs typeface="Arial" panose="020B0604020202020204" pitchFamily="34" charset="0"/>
              </a:rPr>
              <a:t>la sexualidad </a:t>
            </a: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 construcción' de la ciudadanía.</a:t>
            </a:r>
            <a:b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ISABELLA ALZATE OSPINA  SEXTO</a:t>
            </a:r>
            <a:b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INSTITUCION EDUCATIVA RURAL LA CABAÑA</a:t>
            </a:r>
            <a:endParaRPr lang="es-CO" sz="1800" dirty="0">
              <a:latin typeface="Bodoni MT Black" panose="02070A03080606020203" pitchFamily="18" charset="0"/>
            </a:endParaRPr>
          </a:p>
        </p:txBody>
      </p:sp>
      <p:sp>
        <p:nvSpPr>
          <p:cNvPr id="3" name="Corazón 2"/>
          <p:cNvSpPr/>
          <p:nvPr/>
        </p:nvSpPr>
        <p:spPr>
          <a:xfrm>
            <a:off x="9894627" y="2019869"/>
            <a:ext cx="1269242" cy="118735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Corazón 3"/>
          <p:cNvSpPr/>
          <p:nvPr/>
        </p:nvSpPr>
        <p:spPr>
          <a:xfrm>
            <a:off x="900752" y="2593075"/>
            <a:ext cx="873457" cy="764274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Corazón 4"/>
          <p:cNvSpPr/>
          <p:nvPr/>
        </p:nvSpPr>
        <p:spPr>
          <a:xfrm>
            <a:off x="5213445" y="5347808"/>
            <a:ext cx="1187355" cy="875571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orazón 5"/>
          <p:cNvSpPr/>
          <p:nvPr/>
        </p:nvSpPr>
        <p:spPr>
          <a:xfrm>
            <a:off x="10481481" y="5131558"/>
            <a:ext cx="1037229" cy="105087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Corazón 6"/>
          <p:cNvSpPr/>
          <p:nvPr/>
        </p:nvSpPr>
        <p:spPr>
          <a:xfrm>
            <a:off x="1102394" y="5459104"/>
            <a:ext cx="671815" cy="76427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3572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714513" y="2290802"/>
            <a:ext cx="8825658" cy="2677648"/>
          </a:xfrm>
        </p:spPr>
        <p:txBody>
          <a:bodyPr/>
          <a:lstStyle/>
          <a:p>
            <a:r>
              <a:rPr lang="es-CO" dirty="0" smtClean="0"/>
              <a:t>Mi rol es: </a:t>
            </a:r>
            <a:r>
              <a:rPr lang="es-CO" sz="4000" dirty="0" smtClean="0"/>
              <a:t>TESORERA </a:t>
            </a:r>
            <a:br>
              <a:rPr lang="es-CO" sz="4000" dirty="0" smtClean="0"/>
            </a:br>
            <a:r>
              <a:rPr lang="es-CO" sz="4000" dirty="0" smtClean="0"/>
              <a:t>MIS FUNCIONES SON : me encargo de las finanzas del comité recoger dinero  e invertirlo de buenas maneras.</a:t>
            </a:r>
            <a:endParaRPr lang="es-CO" dirty="0"/>
          </a:p>
        </p:txBody>
      </p:sp>
      <p:sp>
        <p:nvSpPr>
          <p:cNvPr id="7" name="Corazón 6"/>
          <p:cNvSpPr/>
          <p:nvPr/>
        </p:nvSpPr>
        <p:spPr>
          <a:xfrm>
            <a:off x="9335069" y="4612943"/>
            <a:ext cx="1787856" cy="151490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Corazón 7"/>
          <p:cNvSpPr/>
          <p:nvPr/>
        </p:nvSpPr>
        <p:spPr>
          <a:xfrm>
            <a:off x="8011236" y="1228299"/>
            <a:ext cx="1323833" cy="1062503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Corazón 8"/>
          <p:cNvSpPr/>
          <p:nvPr/>
        </p:nvSpPr>
        <p:spPr>
          <a:xfrm>
            <a:off x="1241946" y="1228299"/>
            <a:ext cx="805218" cy="723331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3261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678423" y="1662741"/>
            <a:ext cx="8106769" cy="3950221"/>
          </a:xfrm>
        </p:spPr>
        <p:txBody>
          <a:bodyPr/>
          <a:lstStyle/>
          <a:p>
            <a:r>
              <a:rPr lang="es-CO" sz="4000" dirty="0" smtClean="0"/>
              <a:t/>
            </a:r>
            <a:br>
              <a:rPr lang="es-CO" sz="4000" dirty="0" smtClean="0"/>
            </a:br>
            <a:r>
              <a:rPr lang="es-CO" sz="4000" dirty="0"/>
              <a:t/>
            </a:r>
            <a:br>
              <a:rPr lang="es-CO" sz="4000" dirty="0"/>
            </a:br>
            <a:r>
              <a:rPr lang="es-CO" sz="4000" dirty="0" smtClean="0"/>
              <a:t/>
            </a:r>
            <a:br>
              <a:rPr lang="es-CO" sz="4000" dirty="0" smtClean="0"/>
            </a:br>
            <a:r>
              <a:rPr lang="es-CO" sz="4000" dirty="0"/>
              <a:t/>
            </a:r>
            <a:br>
              <a:rPr lang="es-CO" sz="4000" dirty="0"/>
            </a:br>
            <a:r>
              <a:rPr lang="es-CO" sz="4000" dirty="0" smtClean="0">
                <a:latin typeface="Freestyle Script" panose="030804020302050B0404" pitchFamily="66" charset="0"/>
              </a:rPr>
              <a:t>¿Qué ES EL NOVIAZGO</a:t>
            </a:r>
            <a:br>
              <a:rPr lang="es-CO" sz="4000" dirty="0" smtClean="0">
                <a:latin typeface="Freestyle Script" panose="030804020302050B0404" pitchFamily="66" charset="0"/>
              </a:rPr>
            </a:br>
            <a:r>
              <a:rPr lang="es-CO" sz="4000" dirty="0">
                <a:latin typeface="Freestyle Script" panose="030804020302050B0404" pitchFamily="66" charset="0"/>
              </a:rPr>
              <a:t/>
            </a:r>
            <a:br>
              <a:rPr lang="es-CO" sz="4000" dirty="0">
                <a:latin typeface="Freestyle Script" panose="030804020302050B0404" pitchFamily="66" charset="0"/>
              </a:rPr>
            </a:br>
            <a:r>
              <a:rPr lang="es-CO" sz="4000" dirty="0" smtClean="0">
                <a:latin typeface="Freestyle Script" panose="030804020302050B0404" pitchFamily="66" charset="0"/>
              </a:rPr>
              <a:t/>
            </a:r>
            <a:br>
              <a:rPr lang="es-CO" sz="4000" dirty="0" smtClean="0">
                <a:latin typeface="Freestyle Script" panose="030804020302050B0404" pitchFamily="66" charset="0"/>
              </a:rPr>
            </a:br>
            <a:r>
              <a:rPr lang="es-CO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4000" dirty="0" smtClean="0"/>
              <a:t/>
            </a:r>
            <a:br>
              <a:rPr lang="es-CO" sz="4000" dirty="0" smtClean="0"/>
            </a:br>
            <a:r>
              <a:rPr lang="es-CO" sz="4000" dirty="0" smtClean="0"/>
              <a:t>?Qué </a:t>
            </a:r>
            <a:r>
              <a:rPr lang="es-CO" sz="4000" dirty="0"/>
              <a:t>es el noviazgo?</a:t>
            </a:r>
            <a:br>
              <a:rPr lang="es-CO" sz="4000" dirty="0"/>
            </a:br>
            <a:r>
              <a:rPr lang="es-CO" sz="4000" dirty="0"/>
              <a:t>El noviazgo es tener un sentimiento especial hacia otra persona</a:t>
            </a:r>
            <a:r>
              <a:rPr lang="es-ES" sz="4000" dirty="0"/>
              <a:t/>
            </a:r>
            <a:br>
              <a:rPr lang="es-ES" sz="4000" dirty="0"/>
            </a:br>
            <a:endParaRPr lang="es-CO" sz="4000" dirty="0"/>
          </a:p>
        </p:txBody>
      </p:sp>
      <p:sp>
        <p:nvSpPr>
          <p:cNvPr id="6" name="Corazón 5"/>
          <p:cNvSpPr/>
          <p:nvPr/>
        </p:nvSpPr>
        <p:spPr>
          <a:xfrm>
            <a:off x="6946206" y="1140062"/>
            <a:ext cx="1337481" cy="1065189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Corazón 6"/>
          <p:cNvSpPr/>
          <p:nvPr/>
        </p:nvSpPr>
        <p:spPr>
          <a:xfrm>
            <a:off x="7424382" y="4346670"/>
            <a:ext cx="532263" cy="43071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Corazón 7"/>
          <p:cNvSpPr/>
          <p:nvPr/>
        </p:nvSpPr>
        <p:spPr>
          <a:xfrm>
            <a:off x="900752" y="1241946"/>
            <a:ext cx="613647" cy="586854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Corazón 8"/>
          <p:cNvSpPr/>
          <p:nvPr/>
        </p:nvSpPr>
        <p:spPr>
          <a:xfrm>
            <a:off x="9239534" y="1672656"/>
            <a:ext cx="1569493" cy="165739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Corazón 9"/>
          <p:cNvSpPr/>
          <p:nvPr/>
        </p:nvSpPr>
        <p:spPr>
          <a:xfrm>
            <a:off x="10263116" y="4176215"/>
            <a:ext cx="1064526" cy="103187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Corazón 10"/>
          <p:cNvSpPr/>
          <p:nvPr/>
        </p:nvSpPr>
        <p:spPr>
          <a:xfrm>
            <a:off x="900752" y="3521122"/>
            <a:ext cx="613647" cy="49132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11611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45</TotalTime>
  <Words>11</Words>
  <Application>Microsoft Office PowerPoint</Application>
  <PresentationFormat>Panorámica</PresentationFormat>
  <Paragraphs>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Bodoni MT Black</vt:lpstr>
      <vt:lpstr>Century Gothic</vt:lpstr>
      <vt:lpstr>Freestyle Script</vt:lpstr>
      <vt:lpstr>Wingdings 3</vt:lpstr>
      <vt:lpstr>Sala de reuniones Ion</vt:lpstr>
      <vt:lpstr>COMITÉ DE GOBIERNO : soy feliz PROYECTO COLABORATIVO: el noviazgo una  travesía  por  el amor   EJE PEDAGOGICO PARA EL DESARROLLO HUMANO: educación para la sexualidad y construcción' de la ciudadanía. ISABELLA ALZATE OSPINA  SEXTO INSTITUCION EDUCATIVA RURAL LA CABAÑA</vt:lpstr>
      <vt:lpstr>Mi rol es: TESORERA  MIS FUNCIONES SON : me encargo de las finanzas del comité recoger dinero  e invertirlo de buenas maneras.</vt:lpstr>
      <vt:lpstr>    ¿Qué ES EL NOVIAZGO             ?Qué es el noviazgo? El noviazgo es tener un sentimiento especial hacia otra persona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COMITÉ DE GOBIERNO : soy feliz PROYECTO COLAVORATIVO: EL NOVIASGO UNA T</dc:title>
  <dc:creator>Invitado</dc:creator>
  <cp:lastModifiedBy>Comite de Cafeteros</cp:lastModifiedBy>
  <cp:revision>10</cp:revision>
  <dcterms:created xsi:type="dcterms:W3CDTF">2018-04-17T13:05:16Z</dcterms:created>
  <dcterms:modified xsi:type="dcterms:W3CDTF">2018-11-09T14:20:26Z</dcterms:modified>
</cp:coreProperties>
</file>