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6"/>
  </p:notesMasterIdLst>
  <p:handoutMasterIdLst>
    <p:handoutMasterId r:id="rId7"/>
  </p:handoutMasterIdLst>
  <p:sldIdLst>
    <p:sldId id="278" r:id="rId2"/>
    <p:sldId id="279" r:id="rId3"/>
    <p:sldId id="280" r:id="rId4"/>
    <p:sldId id="281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6395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14/05/2021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5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4333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28406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38942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65675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35563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82745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968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5118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2" y="304799"/>
            <a:ext cx="10058402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2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1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08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3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68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5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0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8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001020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4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4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grpSp>
        <p:nvGrpSpPr>
          <p:cNvPr id="98" name="Grupo 97"/>
          <p:cNvGrpSpPr/>
          <p:nvPr/>
        </p:nvGrpSpPr>
        <p:grpSpPr>
          <a:xfrm>
            <a:off x="5322489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0" y="529603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grpSp>
        <p:nvGrpSpPr>
          <p:cNvPr id="112" name="Grupo 111"/>
          <p:cNvGrpSpPr/>
          <p:nvPr/>
        </p:nvGrpSpPr>
        <p:grpSpPr>
          <a:xfrm>
            <a:off x="5322489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0" y="3456066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4" y="2484992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7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0890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2777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43A6-40B9-4C41-B2F4-377E2A54BFAD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5904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6695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4996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7902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F62A26-CBD6-46C0-96AB-9CE431FD79E9}" type="datetime1">
              <a:rPr lang="es-ES" noProof="0" smtClean="0"/>
              <a:pPr/>
              <a:t>14/05/2021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3730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60" r:id="rId18"/>
    <p:sldLayoutId id="2147483661" r:id="rId19"/>
    <p:sldLayoutId id="2147483662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blob:https://web.whatsapp.com/730d30f7-4ab4-4a2a-85e1-6e1968be1ec1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5F0E045-40DF-4293-9DA4-8556A1C88FC9}"/>
              </a:ext>
            </a:extLst>
          </p:cNvPr>
          <p:cNvSpPr txBox="1"/>
          <p:nvPr/>
        </p:nvSpPr>
        <p:spPr>
          <a:xfrm>
            <a:off x="2485622" y="7937"/>
            <a:ext cx="7044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u="sng" dirty="0">
                <a:solidFill>
                  <a:schemeClr val="tx2"/>
                </a:solidFill>
              </a:rPr>
              <a:t>ACTIVIDAD DE CONJUNTO</a:t>
            </a:r>
            <a:endParaRPr lang="es-CO" sz="4400" b="1" u="sng" dirty="0">
              <a:solidFill>
                <a:schemeClr val="tx2"/>
              </a:solidFill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D963827-1FED-4DA3-9327-175A5C1D0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5618" y="777378"/>
            <a:ext cx="3856382" cy="5413189"/>
          </a:xfrm>
        </p:spPr>
        <p:txBody>
          <a:bodyPr>
            <a:normAutofit/>
          </a:bodyPr>
          <a:lstStyle/>
          <a:p>
            <a:pPr algn="l"/>
            <a:br>
              <a:rPr lang="es-MX" sz="1800" dirty="0"/>
            </a:br>
            <a:br>
              <a:rPr lang="es-MX" sz="1800" dirty="0"/>
            </a:br>
            <a:br>
              <a:rPr lang="es-MX" sz="1800" dirty="0"/>
            </a:br>
            <a:br>
              <a:rPr lang="es-MX" sz="1800" dirty="0"/>
            </a:br>
            <a:br>
              <a:rPr lang="es-MX" sz="1800" dirty="0"/>
            </a:br>
            <a:br>
              <a:rPr lang="es-MX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MX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Momento espiritual.</a:t>
            </a:r>
            <a:br>
              <a:rPr lang="es-MX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MX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Auto control de asistencia.</a:t>
            </a:r>
            <a:br>
              <a:rPr lang="es-MX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MX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Reflexión.</a:t>
            </a:r>
            <a:br>
              <a:rPr lang="es-MX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MX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Desarrollo del instrumento.</a:t>
            </a:r>
            <a:br>
              <a:rPr lang="es-MX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MX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Emprendiendo y creando</a:t>
            </a:r>
            <a:br>
              <a:rPr lang="es-MX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MX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Evaluación (5 minutos).</a:t>
            </a:r>
            <a:br>
              <a:rPr lang="es-MX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s-MX" sz="1800" dirty="0"/>
            </a:br>
            <a:br>
              <a:rPr lang="es-MX" sz="1800" dirty="0"/>
            </a:br>
            <a:br>
              <a:rPr lang="es-MX" sz="1800" dirty="0"/>
            </a:br>
            <a:br>
              <a:rPr lang="es-MX" sz="1800" dirty="0"/>
            </a:br>
            <a:endParaRPr lang="es-CO" sz="18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48" y="1405256"/>
            <a:ext cx="7636767" cy="404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35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6B4F98-1D42-4E71-8BC2-3A63D75A6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40" y="244700"/>
            <a:ext cx="11075832" cy="1184856"/>
          </a:xfrm>
        </p:spPr>
        <p:txBody>
          <a:bodyPr>
            <a:normAutofit fontScale="90000"/>
          </a:bodyPr>
          <a:lstStyle/>
          <a:p>
            <a:pPr algn="l"/>
            <a:r>
              <a:rPr lang="es-MX" sz="2800" b="1" dirty="0"/>
              <a:t>                    </a:t>
            </a:r>
            <a:r>
              <a:rPr lang="es-MX" sz="2200" b="1" dirty="0"/>
              <a:t>Competencias Socioemocionales: toma de decisiones responsable</a:t>
            </a:r>
            <a:br>
              <a:rPr lang="es-MX" sz="2200" b="1" dirty="0"/>
            </a:br>
            <a:r>
              <a:rPr lang="es-MX" sz="2200" b="1" dirty="0"/>
              <a:t>                         Competencias Básicas: sentido de iniciativa y espíritu emprendedor.</a:t>
            </a:r>
            <a:br>
              <a:rPr lang="es-MX" sz="2200" b="1" dirty="0"/>
            </a:br>
            <a:r>
              <a:rPr lang="es-MX" sz="2200" b="1" dirty="0"/>
              <a:t>                         Actitud Emprendedora: Creatividad.</a:t>
            </a:r>
            <a:br>
              <a:rPr lang="es-MX" sz="2200" b="1" dirty="0"/>
            </a:br>
            <a:endParaRPr lang="es-CO" sz="2200" b="1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>
          <a:xfrm>
            <a:off x="1635616" y="1312964"/>
            <a:ext cx="9105363" cy="860400"/>
          </a:xfrm>
        </p:spPr>
        <p:txBody>
          <a:bodyPr>
            <a:normAutofit/>
          </a:bodyPr>
          <a:lstStyle/>
          <a:p>
            <a:pPr algn="l"/>
            <a:r>
              <a:rPr lang="es-CO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de desempeño: </a:t>
            </a:r>
            <a:r>
              <a:rPr lang="es-CO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mi espíritu emprendedor y la capacidad de transformar e innovar a utilizando los recursos disponibles del entorno.</a:t>
            </a:r>
          </a:p>
          <a:p>
            <a:endParaRPr lang="es-CO" dirty="0"/>
          </a:p>
        </p:txBody>
      </p:sp>
      <p:sp>
        <p:nvSpPr>
          <p:cNvPr id="7" name="CuadroTexto 6"/>
          <p:cNvSpPr txBox="1"/>
          <p:nvPr/>
        </p:nvSpPr>
        <p:spPr>
          <a:xfrm>
            <a:off x="1184854" y="2173364"/>
            <a:ext cx="10341735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Actividad: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LA MERMELADA</a:t>
            </a:r>
          </a:p>
          <a:p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Recursos: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2 hojas de papel, lápiz, borrador, colores y recursos tecnológicos.</a:t>
            </a:r>
          </a:p>
          <a:p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Parejas:</a:t>
            </a:r>
          </a:p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Alexander Ossa- Vilma Arango.                                    Gabriel Suarez – Diana Milena Giraldo</a:t>
            </a:r>
          </a:p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Jhon Jairo Franco- Marcela Garcés                              Edian Osorio- Geidy Cabrales</a:t>
            </a:r>
          </a:p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Marcelo Restrepo- Yolanda Martínez                            Juan Gabriel Álzate- Diana Bedoya</a:t>
            </a:r>
          </a:p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Félix Cataño- Vladimir Montes                                      Cristian Flórez- Jhon Fredy Medina</a:t>
            </a:r>
          </a:p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Jhon Fredy Ossa- Yeisón Suarez                                  Leandro Molina- Claudia Patricia</a:t>
            </a:r>
          </a:p>
          <a:p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Cesar Pincai- Sebastián Valero                                     Jorge- Leandro Molina.</a:t>
            </a:r>
          </a:p>
          <a:p>
            <a:endParaRPr lang="es-CO" b="1" dirty="0"/>
          </a:p>
          <a:p>
            <a:endParaRPr lang="es-CO" b="1" dirty="0"/>
          </a:p>
          <a:p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90602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89791B-BF88-4684-9C6D-BC1DC5275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598" y="4855335"/>
            <a:ext cx="8332306" cy="1873520"/>
          </a:xfrm>
        </p:spPr>
        <p:txBody>
          <a:bodyPr>
            <a:normAutofit fontScale="90000"/>
          </a:bodyPr>
          <a:lstStyle/>
          <a:p>
            <a:pPr algn="ctr"/>
            <a:br>
              <a:rPr lang="es-MX" sz="8900" b="1" dirty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br>
              <a:rPr lang="es-MX" sz="8900" b="1" dirty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br>
              <a:rPr lang="es-MX" sz="8900" b="1" dirty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br>
              <a:rPr lang="es-MX" sz="8900" b="1" dirty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br>
              <a:rPr lang="es-MX" sz="8900" b="1" dirty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es-MX" sz="6700" b="1" dirty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EMPRENDIENDO Y </a:t>
            </a:r>
            <a:br>
              <a:rPr lang="es-MX" sz="6700" b="1" dirty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es-MX" sz="6700" b="1" dirty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CREANDO</a:t>
            </a:r>
            <a:br>
              <a:rPr lang="es-MX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endParaRPr lang="es-CO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142" y="303153"/>
            <a:ext cx="6548882" cy="3742218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149207" y="4469441"/>
            <a:ext cx="30394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FF0000"/>
                </a:solidFill>
              </a:rPr>
              <a:t>Instrumento de gobierno:</a:t>
            </a:r>
          </a:p>
        </p:txBody>
      </p:sp>
    </p:spTree>
    <p:extLst>
      <p:ext uri="{BB962C8B-B14F-4D97-AF65-F5344CB8AC3E}">
        <p14:creationId xmlns:p14="http://schemas.microsoft.com/office/powerpoint/2010/main" val="194087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024F6F-93E9-4A9B-A4DA-4E4C8862F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4163" y="0"/>
            <a:ext cx="8511126" cy="848139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VALORANDO MIS APRENDIZAJES</a:t>
            </a:r>
            <a:endParaRPr lang="es-CO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14C5747-ADD0-44AE-8B68-48DB24B97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059024"/>
              </p:ext>
            </p:extLst>
          </p:nvPr>
        </p:nvGraphicFramePr>
        <p:xfrm>
          <a:off x="1644884" y="848139"/>
          <a:ext cx="9569685" cy="3858882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208389">
                  <a:extLst>
                    <a:ext uri="{9D8B030D-6E8A-4147-A177-3AD203B41FA5}">
                      <a16:colId xmlns:a16="http://schemas.microsoft.com/office/drawing/2014/main" val="4177583163"/>
                    </a:ext>
                  </a:extLst>
                </a:gridCol>
                <a:gridCol w="4855053">
                  <a:extLst>
                    <a:ext uri="{9D8B030D-6E8A-4147-A177-3AD203B41FA5}">
                      <a16:colId xmlns:a16="http://schemas.microsoft.com/office/drawing/2014/main" val="1495513096"/>
                    </a:ext>
                  </a:extLst>
                </a:gridCol>
                <a:gridCol w="744719">
                  <a:extLst>
                    <a:ext uri="{9D8B030D-6E8A-4147-A177-3AD203B41FA5}">
                      <a16:colId xmlns:a16="http://schemas.microsoft.com/office/drawing/2014/main" val="327275277"/>
                    </a:ext>
                  </a:extLst>
                </a:gridCol>
                <a:gridCol w="638484">
                  <a:extLst>
                    <a:ext uri="{9D8B030D-6E8A-4147-A177-3AD203B41FA5}">
                      <a16:colId xmlns:a16="http://schemas.microsoft.com/office/drawing/2014/main" val="1375423980"/>
                    </a:ext>
                  </a:extLst>
                </a:gridCol>
                <a:gridCol w="1123040">
                  <a:extLst>
                    <a:ext uri="{9D8B030D-6E8A-4147-A177-3AD203B41FA5}">
                      <a16:colId xmlns:a16="http://schemas.microsoft.com/office/drawing/2014/main" val="901563511"/>
                    </a:ext>
                  </a:extLst>
                </a:gridCol>
              </a:tblGrid>
              <a:tr h="61757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COMPONENTES</a:t>
                      </a:r>
                      <a:endParaRPr lang="es-CO" sz="2000" b="1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Indicador.</a:t>
                      </a:r>
                      <a:endParaRPr lang="es-CO" sz="2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7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Bajo</a:t>
                      </a:r>
                      <a:endParaRPr lang="es-CO" sz="17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7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Alto</a:t>
                      </a:r>
                      <a:endParaRPr lang="es-CO" sz="17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7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Superior</a:t>
                      </a:r>
                      <a:endParaRPr lang="es-CO" sz="17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8404737"/>
                  </a:ext>
                </a:extLst>
              </a:tr>
              <a:tr h="13835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Autoevaluación</a:t>
                      </a:r>
                      <a:endParaRPr lang="es-CO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Seguí las instrucciones con facilidad alcanzando el objetivo trazado en la actividad.</a:t>
                      </a:r>
                      <a:endParaRPr lang="es-CO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44396"/>
                  </a:ext>
                </a:extLst>
              </a:tr>
              <a:tr h="928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Coevaluación </a:t>
                      </a:r>
                      <a:endParaRPr lang="es-CO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Cumplió con el objetivo trazado y alcanzó la competencia</a:t>
                      </a:r>
                      <a:r>
                        <a:rPr lang="es-CO" sz="1600" kern="1200" baseline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socioemocional, la actitud emprendedora y la </a:t>
                      </a:r>
                      <a:r>
                        <a:rPr lang="es-CO" sz="1600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competencia básica intencionada en la actividad.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0841506"/>
                  </a:ext>
                </a:extLst>
              </a:tr>
              <a:tr h="928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Heteroevaluación</a:t>
                      </a:r>
                      <a:endParaRPr lang="es-CO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 alcanzó el producto propuesto para la actividad por parte de los participantes.</a:t>
                      </a:r>
                      <a:endParaRPr lang="es-CO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654467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93AEC003-9EFD-456C-8CCC-6A1688E6DB48}"/>
              </a:ext>
            </a:extLst>
          </p:cNvPr>
          <p:cNvSpPr txBox="1"/>
          <p:nvPr/>
        </p:nvSpPr>
        <p:spPr>
          <a:xfrm>
            <a:off x="1644884" y="4707021"/>
            <a:ext cx="972548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¿Cómo puedo fortalecer el espíritu emprendedor y las actitudes emprendedoras de los estudiantes, desde las actividades que desarrolla en su proyecto?</a:t>
            </a:r>
          </a:p>
          <a:p>
            <a:r>
              <a:rPr lang="es-CO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¿Cual cree usted que es la finalidad del juego la mermelada?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1757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1254</TotalTime>
  <Words>296</Words>
  <Application>Microsoft Office PowerPoint</Application>
  <PresentationFormat>Panorámica</PresentationFormat>
  <Paragraphs>41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Corbel</vt:lpstr>
      <vt:lpstr>Segoe Print</vt:lpstr>
      <vt:lpstr>Parallax</vt:lpstr>
      <vt:lpstr>      - Momento espiritual. - Auto control de asistencia. - Reflexión. - Desarrollo del instrumento. Emprendiendo y creando - Evaluación (5 minutos).     </vt:lpstr>
      <vt:lpstr>                    Competencias Socioemocionales: toma de decisiones responsable                          Competencias Básicas: sentido de iniciativa y espíritu emprendedor.                          Actitud Emprendedora: Creatividad. </vt:lpstr>
      <vt:lpstr>     EMPRENDIENDO Y  CREANDO </vt:lpstr>
      <vt:lpstr>VALORANDO MIS APRENDIZAJES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PROYECTOS PEDAGOGICOS PRODUCTIVOS</dc:title>
  <dc:creator>Ancizar</dc:creator>
  <cp:lastModifiedBy>Maria Del Pilar Betancurt Alzate</cp:lastModifiedBy>
  <cp:revision>83</cp:revision>
  <dcterms:created xsi:type="dcterms:W3CDTF">2020-04-14T22:10:25Z</dcterms:created>
  <dcterms:modified xsi:type="dcterms:W3CDTF">2021-05-14T14:31:56Z</dcterms:modified>
</cp:coreProperties>
</file>