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8" r:id="rId2"/>
    <p:sldId id="279" r:id="rId3"/>
    <p:sldId id="280" r:id="rId4"/>
    <p:sldId id="281" r:id="rId5"/>
    <p:sldId id="282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14/05/2021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14/05/2021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HaJPVtS2S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U8LRx8WQQ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iana Bedoya\Desktop\730d30f7-4ab4-4a2a-85e1-6e1968be1e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2" y="318052"/>
            <a:ext cx="8706678" cy="451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lob:https://web.whatsapp.com/730d30f7-4ab4-4a2a-85e1-6e1968be1ec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F0E045-40DF-4293-9DA4-8556A1C88FC9}"/>
              </a:ext>
            </a:extLst>
          </p:cNvPr>
          <p:cNvSpPr txBox="1"/>
          <p:nvPr/>
        </p:nvSpPr>
        <p:spPr>
          <a:xfrm>
            <a:off x="0" y="7937"/>
            <a:ext cx="828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tx2"/>
                </a:solidFill>
              </a:rPr>
              <a:t>ACTIVIDAD DE CONJUNTO</a:t>
            </a:r>
            <a:endParaRPr lang="es-CO" sz="4400" b="1" dirty="0">
              <a:solidFill>
                <a:schemeClr val="tx2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D963827-1FED-4DA3-9327-175A5C1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4" y="5300869"/>
            <a:ext cx="7010399" cy="2068088"/>
          </a:xfrm>
        </p:spPr>
        <p:txBody>
          <a:bodyPr>
            <a:normAutofit fontScale="90000"/>
          </a:bodyPr>
          <a:lstStyle/>
          <a:p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Reflexión.</a:t>
            </a:r>
            <a:br>
              <a:rPr lang="es-MX" sz="3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Desarrollo del instrumento practicando y creando</a:t>
            </a:r>
            <a:br>
              <a:rPr lang="es-MX" sz="3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Evaluación.</a:t>
            </a:r>
            <a:b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6013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ana Bedoya\Desktop\730d30f7-4ab4-4a2a-85e1-6e1968be1ec1.jpg">
            <a:extLst>
              <a:ext uri="{FF2B5EF4-FFF2-40B4-BE49-F238E27FC236}">
                <a16:creationId xmlns:a16="http://schemas.microsoft.com/office/drawing/2014/main" id="{E886DE19-7A80-420F-B408-363B65B8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66" y="3429000"/>
            <a:ext cx="5310114" cy="2941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6B4F98-1D42-4E71-8BC2-3A63D75A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48" y="238543"/>
            <a:ext cx="6858002" cy="583096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Competencias Socioemocionales, actitudes emprendedoras y OSO</a:t>
            </a:r>
            <a:endParaRPr lang="es-CO" sz="28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618C4-8B89-43F1-9203-058A1808C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5852" y="755376"/>
            <a:ext cx="7343295" cy="1881808"/>
          </a:xfrm>
        </p:spPr>
        <p:txBody>
          <a:bodyPr>
            <a:normAutofit fontScale="85000" lnSpcReduction="20000"/>
          </a:bodyPr>
          <a:lstStyle/>
          <a:p>
            <a:r>
              <a:rPr lang="es-CO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Toma responsable de decisiones - Pensamiento creativo </a:t>
            </a:r>
          </a:p>
          <a:p>
            <a:pPr lvl="0"/>
            <a:r>
              <a:rPr lang="es-CO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Imaginar explicaciones nuevas, diferentes y únicas</a:t>
            </a:r>
          </a:p>
          <a:p>
            <a:r>
              <a:rPr lang="es-CO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Autoconocimiento:</a:t>
            </a:r>
          </a:p>
          <a:p>
            <a:pPr lvl="0"/>
            <a:r>
              <a:rPr lang="es-CO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-Capacidad de analizar sus intereses, gustos, preferencias y aversiones, respecto a actividades relacionadas con el estudio y el trabajo.  </a:t>
            </a:r>
          </a:p>
          <a:p>
            <a:r>
              <a:rPr lang="es-CO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Creatividad: </a:t>
            </a:r>
            <a:r>
              <a:rPr lang="es-CO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 de transformar e innovar utilizando los recursos disponibles.</a:t>
            </a:r>
          </a:p>
          <a:p>
            <a:pPr lvl="0"/>
            <a:endParaRPr lang="es-CO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AC18F0-7452-4007-8B32-EE0261E26733}"/>
              </a:ext>
            </a:extLst>
          </p:cNvPr>
          <p:cNvSpPr txBox="1"/>
          <p:nvPr/>
        </p:nvSpPr>
        <p:spPr>
          <a:xfrm>
            <a:off x="3279514" y="2637184"/>
            <a:ext cx="6030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RECURSOS: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(block – blanco o de color).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Tijeras.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Lápiz y lapicero.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 – teléfono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reflexión - 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https://youtu.be/UHaJPVtS2SI</a:t>
            </a:r>
            <a:endParaRPr lang="es-MX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- actividad </a:t>
            </a:r>
            <a:r>
              <a:rPr lang="es-CO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https://youtu.be/U8LRx8WQQoc</a:t>
            </a:r>
            <a:endParaRPr lang="es-CO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l grullas de papel&quot;: la tradición japonesa que comenzó una niña de 12  años en Hiroshima">
            <a:extLst>
              <a:ext uri="{FF2B5EF4-FFF2-40B4-BE49-F238E27FC236}">
                <a16:creationId xmlns:a16="http://schemas.microsoft.com/office/drawing/2014/main" id="{0AC7D914-41D4-4BA3-BDDF-0B79D29D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4200" cy="39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▷ Fábulas inventadas ¡Para leer ahora! 【NUEVO】">
            <a:extLst>
              <a:ext uri="{FF2B5EF4-FFF2-40B4-BE49-F238E27FC236}">
                <a16:creationId xmlns:a16="http://schemas.microsoft.com/office/drawing/2014/main" id="{AF07A0E2-C10C-4404-9885-B4E34172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51" y="0"/>
            <a:ext cx="4102790" cy="4418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89791B-BF88-4684-9C6D-BC1DC527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598" y="4982819"/>
            <a:ext cx="8332306" cy="2756450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PRACTICANDO Y </a:t>
            </a:r>
            <a:b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s-MX" sz="89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CREANDO</a:t>
            </a:r>
            <a:br>
              <a:rPr lang="es-MX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s-CO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8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24F6F-93E9-4A9B-A4DA-4E4C886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14569" cy="848139"/>
          </a:xfrm>
        </p:spPr>
        <p:txBody>
          <a:bodyPr>
            <a:normAutofit/>
          </a:bodyPr>
          <a:lstStyle/>
          <a:p>
            <a:r>
              <a:rPr lang="es-MX" dirty="0"/>
              <a:t>VALORANDO MIS APRENDIZAJES</a:t>
            </a: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4C5747-ADD0-44AE-8B68-48DB24B97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67934"/>
              </p:ext>
            </p:extLst>
          </p:nvPr>
        </p:nvGraphicFramePr>
        <p:xfrm>
          <a:off x="3289770" y="848139"/>
          <a:ext cx="7924799" cy="340428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177583163"/>
                    </a:ext>
                  </a:extLst>
                </a:gridCol>
                <a:gridCol w="4020542">
                  <a:extLst>
                    <a:ext uri="{9D8B030D-6E8A-4147-A177-3AD203B41FA5}">
                      <a16:colId xmlns:a16="http://schemas.microsoft.com/office/drawing/2014/main" val="1495513096"/>
                    </a:ext>
                  </a:extLst>
                </a:gridCol>
                <a:gridCol w="616713">
                  <a:extLst>
                    <a:ext uri="{9D8B030D-6E8A-4147-A177-3AD203B41FA5}">
                      <a16:colId xmlns:a16="http://schemas.microsoft.com/office/drawing/2014/main" val="327275277"/>
                    </a:ext>
                  </a:extLst>
                </a:gridCol>
                <a:gridCol w="528738">
                  <a:extLst>
                    <a:ext uri="{9D8B030D-6E8A-4147-A177-3AD203B41FA5}">
                      <a16:colId xmlns:a16="http://schemas.microsoft.com/office/drawing/2014/main" val="1375423980"/>
                    </a:ext>
                  </a:extLst>
                </a:gridCol>
                <a:gridCol w="930006">
                  <a:extLst>
                    <a:ext uri="{9D8B030D-6E8A-4147-A177-3AD203B41FA5}">
                      <a16:colId xmlns:a16="http://schemas.microsoft.com/office/drawing/2014/main" val="901563511"/>
                    </a:ext>
                  </a:extLst>
                </a:gridCol>
              </a:tblGrid>
              <a:tr h="61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COMPONENTES</a:t>
                      </a:r>
                      <a:endParaRPr lang="es-CO" sz="2000" b="1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Indicador.</a:t>
                      </a:r>
                      <a:endParaRPr lang="es-CO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Bajo</a:t>
                      </a:r>
                      <a:endParaRPr lang="es-CO" sz="17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Alto</a:t>
                      </a:r>
                      <a:endParaRPr lang="es-CO" sz="17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Superior</a:t>
                      </a:r>
                      <a:endParaRPr lang="es-CO" sz="17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404737"/>
                  </a:ext>
                </a:extLst>
              </a:tr>
              <a:tr h="92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Autoevaluación</a:t>
                      </a:r>
                      <a:endParaRPr lang="es-CO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Seguí las instrucciones con facilidad alcanzando el objetivo trazado en la actividad.</a:t>
                      </a:r>
                      <a:endParaRPr lang="es-CO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x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344396"/>
                  </a:ext>
                </a:extLst>
              </a:tr>
              <a:tr h="92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Coevaluación </a:t>
                      </a:r>
                      <a:endParaRPr lang="es-CO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Cumplió con el objetivo trazado y alcanzó la actitud emprendedora establecida para la actividad.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x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841506"/>
                  </a:ext>
                </a:extLst>
              </a:tr>
              <a:tr h="92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Heteroevaluación</a:t>
                      </a:r>
                      <a:endParaRPr lang="es-CO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alcanzó el producto propuesto para la actividad por parte de los participantes</a:t>
                      </a:r>
                      <a:endParaRPr lang="es-CO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x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65446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3AEC003-9EFD-456C-8CCC-6A1688E6DB48}"/>
              </a:ext>
            </a:extLst>
          </p:cNvPr>
          <p:cNvSpPr txBox="1"/>
          <p:nvPr/>
        </p:nvSpPr>
        <p:spPr>
          <a:xfrm>
            <a:off x="3988904" y="4386470"/>
            <a:ext cx="7328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relación existe entre la actividad y el fortalecimiento de competencias socioemocionales en los estudiantes?</a:t>
            </a:r>
          </a:p>
          <a:p>
            <a:r>
              <a:rPr lang="es-C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¿En que nivel de formación implementarías está actividad y por qué?</a:t>
            </a:r>
          </a:p>
          <a:p>
            <a:r>
              <a:rPr lang="es-C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se puede favorecer la orientación socio ocupacional a través de las actividades de conjunto?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75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512F8-038B-40AB-BE09-06D622B5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18" y="632792"/>
            <a:ext cx="7904920" cy="2703443"/>
          </a:xfrm>
          <a:scene3d>
            <a:camera prst="isometricRightUp"/>
            <a:lightRig rig="threePt" dir="t"/>
          </a:scene3d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MX" sz="6600" b="1" dirty="0">
                <a:ln/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 GRACIAS</a:t>
            </a:r>
            <a:endParaRPr lang="es-CO" sz="6600" b="1" dirty="0">
              <a:ln/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8BEB30-9782-4208-BAB3-40E5F28BF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33" y="1484243"/>
            <a:ext cx="6605737" cy="4916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9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1042</TotalTime>
  <Words>259</Words>
  <Application>Microsoft Office PowerPoint</Application>
  <PresentationFormat>Panorámica</PresentationFormat>
  <Paragraphs>42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Segoe Print</vt:lpstr>
      <vt:lpstr>Ilustración de naturaleza 16x9</vt:lpstr>
      <vt:lpstr>           - Reflexión. - Desarrollo del instrumento practicando y creando - Evaluación.     </vt:lpstr>
      <vt:lpstr>Competencias Socioemocionales, actitudes emprendedoras y OSO</vt:lpstr>
      <vt:lpstr>     PRACTICANDO Y  CREANDO </vt:lpstr>
      <vt:lpstr>VALORANDO MIS APRENDIZAJES</vt:lpstr>
      <vt:lpstr>MUCHAS GRACIAS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PROYECTOS PEDAGOGICOS PRODUCTIVOS</dc:title>
  <dc:creator>Ancizar</dc:creator>
  <cp:lastModifiedBy>Maria Del Pilar Betancurt Alzate</cp:lastModifiedBy>
  <cp:revision>68</cp:revision>
  <dcterms:created xsi:type="dcterms:W3CDTF">2020-04-14T22:10:25Z</dcterms:created>
  <dcterms:modified xsi:type="dcterms:W3CDTF">2021-05-14T14:23:27Z</dcterms:modified>
</cp:coreProperties>
</file>