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43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5915" y="497752"/>
            <a:ext cx="870236" cy="2148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gQxpPKJW5ww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montesbetancurvladimir/bfziibyyttfnb88y" TargetMode="External"/><Relationship Id="rId7" Type="http://schemas.openxmlformats.org/officeDocument/2006/relationships/image" Target="../media/image6.jpg"/><Relationship Id="rId2" Type="http://schemas.openxmlformats.org/officeDocument/2006/relationships/hyperlink" Target="https://jamboard.google.com/d/15c1qBcf0dTWUxW2AL7gIqNOIgvk2mnTLV-4_Q2P7s-I/viewe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78840"/>
            <a:ext cx="5423535" cy="533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ACTIVIDAD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CONJUNTO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INDICADORES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DESEMPEÑO</a:t>
            </a:r>
            <a:endParaRPr sz="1200">
              <a:latin typeface="Arial"/>
              <a:cs typeface="Arial"/>
            </a:endParaRPr>
          </a:p>
          <a:p>
            <a:pPr marL="469265" marR="5715" indent="-228600" algn="just">
              <a:lnSpc>
                <a:spcPts val="1380"/>
              </a:lnSpc>
              <a:spcBef>
                <a:spcPts val="84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b="1" dirty="0">
                <a:latin typeface="Arial"/>
                <a:cs typeface="Arial"/>
              </a:rPr>
              <a:t>Conceptual</a:t>
            </a:r>
            <a:r>
              <a:rPr sz="1200" dirty="0">
                <a:latin typeface="Arial MT"/>
                <a:cs typeface="Arial MT"/>
              </a:rPr>
              <a:t>: </a:t>
            </a:r>
            <a:r>
              <a:rPr sz="1200" spc="-5" dirty="0">
                <a:latin typeface="Arial MT"/>
                <a:cs typeface="Arial MT"/>
              </a:rPr>
              <a:t>Comprendo que la motivación es </a:t>
            </a:r>
            <a:r>
              <a:rPr sz="1200" spc="-10" dirty="0">
                <a:latin typeface="Arial MT"/>
                <a:cs typeface="Arial MT"/>
              </a:rPr>
              <a:t>un </a:t>
            </a:r>
            <a:r>
              <a:rPr sz="1200" spc="-5" dirty="0">
                <a:latin typeface="Arial MT"/>
                <a:cs typeface="Arial MT"/>
              </a:rPr>
              <a:t>impulso que </a:t>
            </a:r>
            <a:r>
              <a:rPr sz="1200" dirty="0">
                <a:latin typeface="Arial MT"/>
                <a:cs typeface="Arial MT"/>
              </a:rPr>
              <a:t>me </a:t>
            </a:r>
            <a:r>
              <a:rPr sz="1200" spc="-5" dirty="0">
                <a:latin typeface="Arial MT"/>
                <a:cs typeface="Arial MT"/>
              </a:rPr>
              <a:t>da la </a:t>
            </a:r>
            <a:r>
              <a:rPr sz="1200" dirty="0">
                <a:latin typeface="Arial MT"/>
                <a:cs typeface="Arial MT"/>
              </a:rPr>
              <a:t> fuerza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necesaria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para</a:t>
            </a:r>
            <a:r>
              <a:rPr sz="1200" spc="-5" dirty="0">
                <a:latin typeface="Arial MT"/>
                <a:cs typeface="Arial MT"/>
              </a:rPr>
              <a:t> la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ejecución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objetivos,</a:t>
            </a:r>
            <a:r>
              <a:rPr sz="1200" dirty="0">
                <a:latin typeface="Arial MT"/>
                <a:cs typeface="Arial MT"/>
              </a:rPr>
              <a:t> y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además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permite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mantenerme enfocado.</a:t>
            </a:r>
            <a:endParaRPr sz="1200">
              <a:latin typeface="Arial MT"/>
              <a:cs typeface="Arial MT"/>
            </a:endParaRPr>
          </a:p>
          <a:p>
            <a:pPr marL="469265" marR="5080" indent="-228600" algn="just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b="1" spc="-5" dirty="0">
                <a:latin typeface="Arial"/>
                <a:cs typeface="Arial"/>
              </a:rPr>
              <a:t>Procedimental</a:t>
            </a:r>
            <a:r>
              <a:rPr sz="1200" spc="-5" dirty="0">
                <a:latin typeface="Arial MT"/>
                <a:cs typeface="Arial MT"/>
              </a:rPr>
              <a:t>: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Desarrollo</a:t>
            </a:r>
            <a:r>
              <a:rPr sz="1200" dirty="0">
                <a:latin typeface="Arial MT"/>
                <a:cs typeface="Arial MT"/>
              </a:rPr>
              <a:t> y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fortalezco</a:t>
            </a:r>
            <a:r>
              <a:rPr sz="1200" dirty="0">
                <a:latin typeface="Arial MT"/>
                <a:cs typeface="Arial MT"/>
              </a:rPr>
              <a:t> mi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motivación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por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medio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de 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estrategias lúdicas.</a:t>
            </a:r>
            <a:endParaRPr sz="1200">
              <a:latin typeface="Arial MT"/>
              <a:cs typeface="Arial MT"/>
            </a:endParaRPr>
          </a:p>
          <a:p>
            <a:pPr marL="469265" marR="5080" indent="-228600" algn="just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b="1" spc="-5" dirty="0">
                <a:latin typeface="Arial"/>
                <a:cs typeface="Arial"/>
              </a:rPr>
              <a:t>Actitudinal</a:t>
            </a:r>
            <a:r>
              <a:rPr sz="1200" spc="-5" dirty="0">
                <a:latin typeface="Arial MT"/>
                <a:cs typeface="Arial MT"/>
              </a:rPr>
              <a:t>: Aprecio </a:t>
            </a:r>
            <a:r>
              <a:rPr sz="1200" spc="-10" dirty="0">
                <a:latin typeface="Arial MT"/>
                <a:cs typeface="Arial MT"/>
              </a:rPr>
              <a:t>las </a:t>
            </a:r>
            <a:r>
              <a:rPr sz="1200" spc="-5" dirty="0">
                <a:latin typeface="Arial MT"/>
                <a:cs typeface="Arial MT"/>
              </a:rPr>
              <a:t>actividades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motivación </a:t>
            </a:r>
            <a:r>
              <a:rPr sz="1200" spc="-10" dirty="0">
                <a:latin typeface="Arial MT"/>
                <a:cs typeface="Arial MT"/>
              </a:rPr>
              <a:t>como </a:t>
            </a:r>
            <a:r>
              <a:rPr sz="1200" spc="-5" dirty="0">
                <a:latin typeface="Arial MT"/>
                <a:cs typeface="Arial MT"/>
              </a:rPr>
              <a:t>una estrategia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fortalecer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mi </a:t>
            </a:r>
            <a:r>
              <a:rPr sz="1200" spc="-5" dirty="0">
                <a:latin typeface="Arial MT"/>
                <a:cs typeface="Arial MT"/>
              </a:rPr>
              <a:t>actitud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frente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diferentes</a:t>
            </a:r>
            <a:r>
              <a:rPr sz="1200" dirty="0">
                <a:latin typeface="Arial MT"/>
                <a:cs typeface="Arial MT"/>
              </a:rPr>
              <a:t> situaciones.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COMPETENCIAS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BÁSICAS</a:t>
            </a:r>
            <a:endParaRPr sz="1200">
              <a:latin typeface="Arial"/>
              <a:cs typeface="Arial"/>
            </a:endParaRPr>
          </a:p>
          <a:p>
            <a:pPr marL="469265" indent="-229235">
              <a:lnSpc>
                <a:spcPts val="1410"/>
              </a:lnSpc>
              <a:spcBef>
                <a:spcPts val="74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Autoconocimiento.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Toma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perspectiva.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Competencias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digitales.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Comunicación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lingüística.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b="1" spc="-5" dirty="0">
                <a:latin typeface="Arial"/>
                <a:cs typeface="Arial"/>
              </a:rPr>
              <a:t>AGENDA</a:t>
            </a:r>
            <a:endParaRPr sz="1200">
              <a:latin typeface="Arial"/>
              <a:cs typeface="Arial"/>
            </a:endParaRPr>
          </a:p>
          <a:p>
            <a:pPr marL="469265" indent="-229235">
              <a:lnSpc>
                <a:spcPts val="1410"/>
              </a:lnSpc>
              <a:spcBef>
                <a:spcPts val="73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Oración.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Vídeo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reflexivo.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Actividad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lúdica.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Socialización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actividad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lúdica.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41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Lista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cotejo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sobre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actividad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conjunto.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DESARROLLO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latin typeface="Arial MT"/>
                <a:cs typeface="Arial MT"/>
              </a:rPr>
              <a:t>Oración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1457" y="8506205"/>
            <a:ext cx="19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6406" y="8506205"/>
            <a:ext cx="296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10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k: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506205"/>
            <a:ext cx="350901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1271270" algn="l"/>
                <a:tab pos="2703830" algn="l"/>
              </a:tabLst>
            </a:pPr>
            <a:r>
              <a:rPr sz="1200" dirty="0">
                <a:latin typeface="Arial MT"/>
                <a:cs typeface="Arial MT"/>
              </a:rPr>
              <a:t>Video	</a:t>
            </a:r>
            <a:r>
              <a:rPr sz="1200" spc="-5" dirty="0">
                <a:latin typeface="Arial MT"/>
                <a:cs typeface="Arial MT"/>
              </a:rPr>
              <a:t>reflexivo	ubicado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https://www.youtube.com/watch?v=gQxpPKJW5ww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01959" y="6300215"/>
            <a:ext cx="1788022" cy="183819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1060450"/>
            <a:ext cx="5231130" cy="172910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200" dirty="0">
                <a:latin typeface="Arial MT"/>
                <a:cs typeface="Arial MT"/>
              </a:rPr>
              <a:t>Actividad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Lúdica: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Arial MT"/>
                <a:cs typeface="Arial MT"/>
              </a:rPr>
              <a:t>Links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ubicación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ts val="1190"/>
              </a:lnSpc>
              <a:spcBef>
                <a:spcPts val="740"/>
              </a:spcBef>
            </a:pPr>
            <a:r>
              <a:rPr sz="1050" spc="-5" dirty="0">
                <a:latin typeface="Courier New"/>
                <a:cs typeface="Courier New"/>
              </a:rPr>
              <a:t>Actividad frases motivadoras </a:t>
            </a:r>
            <a:r>
              <a:rPr sz="1050" dirty="0">
                <a:latin typeface="Courier New"/>
                <a:cs typeface="Courier New"/>
              </a:rPr>
              <a:t> </a:t>
            </a: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urier New"/>
                <a:cs typeface="Courier New"/>
                <a:hlinkClick r:id="rId2"/>
              </a:rPr>
              <a:t>https://jamboard.google.com/d/15c1qBcf0dTWUxW2AL7gIqNOIgvk2mnTLV- </a:t>
            </a:r>
            <a:r>
              <a:rPr sz="1050" spc="-6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urier New"/>
                <a:cs typeface="Courier New"/>
                <a:hlinkClick r:id="rId2"/>
              </a:rPr>
              <a:t>4_Q2P7s-I/viewer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200">
              <a:latin typeface="Courier New"/>
              <a:cs typeface="Courier New"/>
            </a:endParaRPr>
          </a:p>
          <a:p>
            <a:pPr marL="12700" marR="566420">
              <a:lnSpc>
                <a:spcPts val="1200"/>
              </a:lnSpc>
              <a:spcBef>
                <a:spcPts val="1005"/>
              </a:spcBef>
            </a:pPr>
            <a:r>
              <a:rPr sz="1050" spc="-5" dirty="0">
                <a:latin typeface="Courier New"/>
                <a:cs typeface="Courier New"/>
              </a:rPr>
              <a:t>Tablero Virtual </a:t>
            </a:r>
            <a:r>
              <a:rPr sz="1050" dirty="0">
                <a:latin typeface="Courier New"/>
                <a:cs typeface="Courier New"/>
              </a:rPr>
              <a:t> </a:t>
            </a: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urier New"/>
                <a:cs typeface="Courier New"/>
                <a:hlinkClick r:id="rId3"/>
              </a:rPr>
              <a:t>https://padlet.com/montesbetancurvladimir/bfziibyyttfnb88y</a:t>
            </a:r>
            <a:endParaRPr sz="1050">
              <a:latin typeface="Courier New"/>
              <a:cs typeface="Courier Ne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3493642"/>
          <a:ext cx="5247005" cy="2888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Lista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cotejo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Superior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Alto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Básico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Bajo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395">
                <a:tc>
                  <a:txBody>
                    <a:bodyPr/>
                    <a:lstStyle/>
                    <a:p>
                      <a:pPr marL="68580" marR="39370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Mi disposición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las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actividades propuestas la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califico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como…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68580" marR="112395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La participación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de mis 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compañeros 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las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actividades la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califico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como…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505">
                <a:tc>
                  <a:txBody>
                    <a:bodyPr/>
                    <a:lstStyle/>
                    <a:p>
                      <a:pPr marL="68580" marR="85725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2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desarrollo</a:t>
                      </a:r>
                      <a:r>
                        <a:rPr sz="12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2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actividad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 conjunto la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califico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como…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48339" y="3863902"/>
            <a:ext cx="593106" cy="61653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04640" y="3856304"/>
            <a:ext cx="596264" cy="66278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38065" y="3878030"/>
            <a:ext cx="548004" cy="57180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22925" y="3856354"/>
            <a:ext cx="614134" cy="62991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47988" y="4746265"/>
            <a:ext cx="565745" cy="58809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04640" y="4739017"/>
            <a:ext cx="553085" cy="61478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38065" y="4764425"/>
            <a:ext cx="641565" cy="66942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22925" y="4739004"/>
            <a:ext cx="614134" cy="62992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48339" y="5690797"/>
            <a:ext cx="593106" cy="61653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04640" y="5683249"/>
            <a:ext cx="595998" cy="66248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38065" y="5704208"/>
            <a:ext cx="531495" cy="55457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22925" y="5683211"/>
            <a:ext cx="585582" cy="600621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201</Words>
  <Application>Microsoft Office PowerPoint</Application>
  <PresentationFormat>Personalizado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MT</vt:lpstr>
      <vt:lpstr>Calibri</vt:lpstr>
      <vt:lpstr>Courier New</vt:lpstr>
      <vt:lpstr>Symbol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Vladimir Montes Betancur</dc:creator>
  <cp:lastModifiedBy>Usuario</cp:lastModifiedBy>
  <cp:revision>1</cp:revision>
  <dcterms:created xsi:type="dcterms:W3CDTF">2021-05-17T15:50:20Z</dcterms:created>
  <dcterms:modified xsi:type="dcterms:W3CDTF">2021-05-17T15:52:42Z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2021-05-17T00:00:00Z</vt:filetime>
  </property>
</Properties>
</file>