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8" r:id="rId3"/>
    <p:sldId id="299" r:id="rId4"/>
    <p:sldId id="296" r:id="rId5"/>
    <p:sldId id="297" r:id="rId6"/>
    <p:sldId id="300" r:id="rId7"/>
  </p:sldIdLst>
  <p:sldSz cx="9144000" cy="6858000" type="screen4x3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61AC-F7D0-4904-B76C-1474381F25D9}" type="datetimeFigureOut">
              <a:rPr lang="es-CO" smtClean="0"/>
              <a:pPr/>
              <a:t>17/05/2021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68CE-3EA2-4695-B691-8EAB346D1DD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FF0000"/>
                </a:solidFill>
              </a:rPr>
              <a:t>ACTIVIDADES DE CONJUNTO</a:t>
            </a:r>
            <a:br>
              <a:rPr lang="es-MX" sz="2200" b="1" dirty="0">
                <a:solidFill>
                  <a:srgbClr val="FF0000"/>
                </a:solidFill>
              </a:rPr>
            </a:br>
            <a:r>
              <a:rPr lang="es-MX" sz="2200" b="1" dirty="0">
                <a:solidFill>
                  <a:srgbClr val="FF0000"/>
                </a:solidFill>
              </a:rPr>
              <a:t>EXISTEN OTRAS OPORTUNIDADES</a:t>
            </a:r>
            <a:r>
              <a:rPr lang="es-MX" sz="2200" dirty="0"/>
              <a:t>.</a:t>
            </a:r>
            <a:endParaRPr lang="es-CO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55976" y="134076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FECHA: 29 de marzo.</a:t>
            </a:r>
          </a:p>
          <a:p>
            <a:r>
              <a:rPr lang="es-MX" dirty="0">
                <a:solidFill>
                  <a:schemeClr val="bg1"/>
                </a:solidFill>
              </a:rPr>
              <a:t>PARTICIPANTES: Equipo de padrinos.</a:t>
            </a:r>
            <a:endParaRPr lang="es-MX" dirty="0"/>
          </a:p>
          <a:p>
            <a:r>
              <a:rPr lang="es-MX" dirty="0">
                <a:solidFill>
                  <a:schemeClr val="bg1"/>
                </a:solidFill>
              </a:rPr>
              <a:t>RESPONSABLE: Alexander Ossa Calvo.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DIMENSIÓN: Espiritual.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Se reconoce y reconoce al otro como ser individual, espiritual y social.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062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COMPETENCIA</a:t>
            </a:r>
            <a:endParaRPr lang="es-CO" dirty="0"/>
          </a:p>
        </p:txBody>
      </p:sp>
      <p:pic>
        <p:nvPicPr>
          <p:cNvPr id="4098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714482" cy="32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</a:t>
            </a:r>
            <a:endParaRPr lang="es-CO" dirty="0"/>
          </a:p>
        </p:txBody>
      </p:sp>
      <p:pic>
        <p:nvPicPr>
          <p:cNvPr id="5122" name="Picture 2" descr="https://imagenes.universia.net/gc/net/images/educacion/d/do/doc/docentes-estrategias-desarrollar-comunicacion-oral-estudi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781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" y="0"/>
            <a:ext cx="29523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" y="1656184"/>
            <a:ext cx="2952328" cy="30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las imágenes de or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2" y="0"/>
            <a:ext cx="297445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r las imágenes de or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94" y="0"/>
            <a:ext cx="3209206" cy="3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er las imágenes de or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2" y="2780928"/>
            <a:ext cx="2974454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r las imágenes de or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46" y="3488171"/>
            <a:ext cx="3227412" cy="33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er las imágenes de ori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8245"/>
            <a:ext cx="2965698" cy="21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05273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b="1" dirty="0">
                <a:solidFill>
                  <a:srgbClr val="0070C0"/>
                </a:solidFill>
              </a:rPr>
              <a:t>EL PREGUNTON</a:t>
            </a:r>
            <a:endParaRPr lang="es-CO" sz="10000" b="1" dirty="0">
              <a:solidFill>
                <a:srgbClr val="0070C0"/>
              </a:solidFill>
            </a:endParaRPr>
          </a:p>
        </p:txBody>
      </p:sp>
      <p:sp>
        <p:nvSpPr>
          <p:cNvPr id="3" name="AutoShape 2" descr="Resultado de imagen de signos animados de pregu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6" name="Picture 4" descr="Ver las imágenes de or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1152128" cy="16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214441" cy="2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2.depositphotos.com/1007168/6107/v/950/depositphotos_61078847-stock-illustration-question-mark-cartoon-charac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48446"/>
            <a:ext cx="1376298" cy="15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6995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LISTA DE COTEJO</a:t>
            </a:r>
            <a:endParaRPr lang="es-CO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18721"/>
              </p:ext>
            </p:extLst>
          </p:nvPr>
        </p:nvGraphicFramePr>
        <p:xfrm>
          <a:off x="683568" y="1397000"/>
          <a:ext cx="7848872" cy="2621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INDICADOR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QUE DEBO MEJORAR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Llegué puntual a las actividades de</a:t>
                      </a:r>
                      <a:r>
                        <a:rPr lang="es-MX" sz="1400" baseline="0" dirty="0"/>
                        <a:t> conjunto.</a:t>
                      </a:r>
                      <a:endParaRPr lang="es-CO" sz="1400" dirty="0"/>
                    </a:p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Utilicé adecuadamente el lenguaje</a:t>
                      </a:r>
                      <a:r>
                        <a:rPr lang="es-MX" sz="1400" baseline="0" dirty="0"/>
                        <a:t> oral para comunicarme.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Me expresé</a:t>
                      </a:r>
                      <a:r>
                        <a:rPr lang="es-MX" sz="1400" baseline="0" dirty="0"/>
                        <a:t> con sinceridad.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78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ACTIVIDADES DE CONJUNTO EXISTEN OTRAS OPORTUNIDADES.</vt:lpstr>
      <vt:lpstr>COMPETENCIA</vt:lpstr>
      <vt:lpstr>INDICADOR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ElsaI.Ramirez</dc:creator>
  <cp:lastModifiedBy>Usuario</cp:lastModifiedBy>
  <cp:revision>102</cp:revision>
  <dcterms:created xsi:type="dcterms:W3CDTF">2019-10-11T02:16:47Z</dcterms:created>
  <dcterms:modified xsi:type="dcterms:W3CDTF">2021-05-17T14:36:15Z</dcterms:modified>
</cp:coreProperties>
</file>