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74" r:id="rId5"/>
    <p:sldId id="262" r:id="rId6"/>
    <p:sldId id="276" r:id="rId7"/>
    <p:sldId id="263" r:id="rId8"/>
    <p:sldId id="275" r:id="rId9"/>
    <p:sldId id="273" r:id="rId10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B900"/>
    <a:srgbClr val="000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7CE84F3-28C3-443E-9E96-99CF82512B7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70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D307674E-3F0D-4F9B-8D5C-2785DA1E2A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05EAB3D1-74A8-45AE-8413-9B012F2797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42F8F6-3A2A-4860-93BE-F7643ABFE0B6}" type="datetime1">
              <a:rPr lang="es-ES" smtClean="0"/>
              <a:t>17/05/2021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48A9AB1E-7BD6-4E4D-95B1-A0289BE03A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63E539E-AF9E-42F4-8757-BA7E826CF6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57A3A8-0DAF-4370-8B2E-3B0CEF8CA3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84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8378C-E16B-4449-8AE4-A4D4BDB6D236}" type="datetime1">
              <a:rPr lang="es-ES" smtClean="0"/>
              <a:pPr/>
              <a:t>17/05/2021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5F972E0-5198-46C6-8EFE-44A646AD96E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3569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/>
              <a:t>Una plantilla de estudiantes para diseñar la excursión a un lugar y enseñarlo a los demás alumnos. Incluye instrucciones para el alumno sobre qué incluir en cada diapositiva y qué contenido se debe considerar. 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34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97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29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61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81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DF3DDF4-6062-4B53-8D54-E8D6C2A54666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2F0A33C-B6D6-454E-A4EA-5198AC78DEE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Marcador de posición de texto 16">
            <a:extLst>
              <a:ext uri="{FF2B5EF4-FFF2-40B4-BE49-F238E27FC236}">
                <a16:creationId xmlns:a16="http://schemas.microsoft.com/office/drawing/2014/main" id="{B941F392-55E3-4875-A0A8-7C2B61134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65359" y="599983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792D370F-01D2-4F21-BE9F-9951674A6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05594" y="1242501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16">
            <a:extLst>
              <a:ext uri="{FF2B5EF4-FFF2-40B4-BE49-F238E27FC236}">
                <a16:creationId xmlns:a16="http://schemas.microsoft.com/office/drawing/2014/main" id="{F0D26AC6-BA38-4193-A559-922728758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5359" y="1885019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E8BC1B5E-B477-4CD0-996D-5614FE4B3F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7184" y="1238157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 bwMode="blackWhite">
          <a:xfrm>
            <a:off x="4311650" y="1512376"/>
            <a:ext cx="3568700" cy="1809943"/>
          </a:xfrm>
          <a:noFill/>
          <a:ln w="38100">
            <a:noFill/>
          </a:ln>
        </p:spPr>
        <p:txBody>
          <a:bodyPr lIns="274320" rIns="274320" rtlCol="0" anchor="ctr" anchorCtr="0">
            <a:normAutofit/>
          </a:bodyPr>
          <a:lstStyle>
            <a:lvl1pPr algn="ctr">
              <a:defRPr sz="3800" cap="none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311650" y="3322319"/>
            <a:ext cx="3568700" cy="2023304"/>
          </a:xfr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53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C3AE3E-4C69-4653-B64A-4E1BC07AF9E1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BE4AA6-ED36-4D3B-ABD8-3BA6059C3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4516" y="1127369"/>
            <a:ext cx="4703084" cy="1188720"/>
          </a:xfrm>
          <a:noFill/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cap="none"/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D94707B9-0409-43FA-B052-6AE401D76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516" y="2263081"/>
            <a:ext cx="4702968" cy="3909119"/>
          </a:xfrm>
          <a:noFill/>
          <a:ln>
            <a:noFill/>
          </a:ln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5256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2400">
                <a:solidFill>
                  <a:srgbClr val="262626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428A9C-8215-4A67-93D8-3009B4F222EF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873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cabezado de secció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268440A-E3ED-426B-A1F8-1D7557F9584D}"/>
              </a:ext>
            </a:extLst>
          </p:cNvPr>
          <p:cNvSpPr/>
          <p:nvPr userDrawn="1"/>
        </p:nvSpPr>
        <p:spPr>
          <a:xfrm>
            <a:off x="0" y="3648173"/>
            <a:ext cx="12192000" cy="3209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 bwMode="blackWhite">
          <a:xfrm>
            <a:off x="1600200" y="1887121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F141F20-E77F-43A6-AF17-F70071539ADE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963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gray">
          <a:noFill/>
          <a:ln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2BB1D2-BECB-486D-99AF-37392F2B1729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0B668FB-6A04-4C02-A197-0044D616A95A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386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gray">
          <a:noFill/>
          <a:ln>
            <a:noFill/>
          </a:ln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F72B91-7DCD-41CF-9221-94CF980EEDED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972FC25-236C-4A4E-83A6-4EBE36B8339C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95522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83436" y="2313433"/>
            <a:ext cx="4270248" cy="704087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A8EF4912-C20F-4C7F-82F3-6B231971F266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 bwMode="gray">
          <a:noFill/>
          <a:ln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7CC6D812-2BC4-484A-A3B0-D751943CAC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04927" y="2313433"/>
            <a:ext cx="4270248" cy="704088"/>
          </a:xfrm>
        </p:spPr>
        <p:txBody>
          <a:bodyPr rtlCol="0" anchor="b"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7445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 rtlCol="0"/>
          <a:lstStyle/>
          <a:p>
            <a:pPr rtl="0"/>
            <a:fld id="{E0D7FA6F-8792-4F81-AB6B-CCAD0F7E88CA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C8A7AD-2B2B-4A1B-8A04-1B8223844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46313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C492D2-32E3-496B-9A27-28327515EEC8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3018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black">
          <a:xfrm>
            <a:off x="688624" y="594360"/>
            <a:ext cx="10893775" cy="1962150"/>
          </a:xfrm>
          <a:noFill/>
          <a:ln w="38100">
            <a:solidFill>
              <a:schemeClr val="bg1"/>
            </a:solidFill>
          </a:ln>
        </p:spPr>
        <p:txBody>
          <a:bodyPr lIns="72000" tIns="72000" rIns="72000" bIns="72000" rtlCol="0" anchor="t" anchorCtr="0">
            <a:normAutofit/>
          </a:bodyPr>
          <a:lstStyle>
            <a:lvl1pPr algn="l">
              <a:defRPr sz="4000" cap="none" spc="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699108" y="2084071"/>
            <a:ext cx="10883292" cy="3501154"/>
          </a:xfrm>
        </p:spPr>
        <p:txBody>
          <a:bodyPr numCol="2" spcCol="108000" rtlCol="0">
            <a:normAutofit/>
          </a:bodyPr>
          <a:lstStyle>
            <a:lvl1pPr marL="2286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6858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 marL="9144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11430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>
          <a:xfrm>
            <a:off x="7256090" y="6234888"/>
            <a:ext cx="2025832" cy="323968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291B9C52-D71A-4EF9-9A3B-53FA39F1E23C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>
          <a:xfrm>
            <a:off x="2895599" y="6238816"/>
            <a:ext cx="4229101" cy="32004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916161" y="5804577"/>
            <a:ext cx="365760" cy="36576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2F0A33C-B6D6-454E-A4EA-5198AC78DEE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C5B8FA8-6A22-40E7-B3E9-A963C93B51FA}"/>
              </a:ext>
            </a:extLst>
          </p:cNvPr>
          <p:cNvSpPr/>
          <p:nvPr userDrawn="1"/>
        </p:nvSpPr>
        <p:spPr>
          <a:xfrm>
            <a:off x="-15240" y="2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5820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s imágenes, título y subtítulo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B634A45-4F6E-4E7E-A6D7-E30CC149DF79}"/>
              </a:ext>
            </a:extLst>
          </p:cNvPr>
          <p:cNvSpPr/>
          <p:nvPr userDrawn="1"/>
        </p:nvSpPr>
        <p:spPr>
          <a:xfrm>
            <a:off x="0" y="2423160"/>
            <a:ext cx="12192000" cy="44391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posición de imagen 6">
            <a:extLst>
              <a:ext uri="{FF2B5EF4-FFF2-40B4-BE49-F238E27FC236}">
                <a16:creationId xmlns:a16="http://schemas.microsoft.com/office/drawing/2014/main" id="{3A725127-1EDA-41FB-9345-CD60997140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479" y="2952166"/>
            <a:ext cx="288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6">
            <a:extLst>
              <a:ext uri="{FF2B5EF4-FFF2-40B4-BE49-F238E27FC236}">
                <a16:creationId xmlns:a16="http://schemas.microsoft.com/office/drawing/2014/main" id="{45910403-693E-46B1-890E-692928E72B7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88521" y="2952166"/>
            <a:ext cx="288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>
          <a:xfrm>
            <a:off x="8385309" y="6238816"/>
            <a:ext cx="2753746" cy="323968"/>
          </a:xfrm>
        </p:spPr>
        <p:txBody>
          <a:bodyPr rtlCol="0"/>
          <a:lstStyle/>
          <a:p>
            <a:pPr rtl="0"/>
            <a:fld id="{DE4496BD-DE24-4D26-AA5D-B9EC01D2FC21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>
          <a:xfrm>
            <a:off x="807720" y="6238816"/>
            <a:ext cx="5901189" cy="320040"/>
          </a:xfr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322802" y="6217920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44A571C-BD72-4598-B89C-F24CC99E0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807747" y="289559"/>
            <a:ext cx="10564350" cy="1127761"/>
          </a:xfrm>
          <a:noFill/>
          <a:ln>
            <a:noFill/>
          </a:ln>
        </p:spPr>
        <p:txBody>
          <a:bodyPr rtlCol="0" anchor="b" anchorCtr="1"/>
          <a:lstStyle>
            <a:lvl1pPr>
              <a:defRPr cap="none"/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4" name="Marcador de posición de imagen 6">
            <a:extLst>
              <a:ext uri="{FF2B5EF4-FFF2-40B4-BE49-F238E27FC236}">
                <a16:creationId xmlns:a16="http://schemas.microsoft.com/office/drawing/2014/main" id="{6759A834-A403-4050-9F3D-ABDDC9182E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56000" y="2952166"/>
            <a:ext cx="2880000" cy="2880000"/>
          </a:xfrm>
          <a:ln w="38100">
            <a:solidFill>
              <a:srgbClr val="FFFFFF"/>
            </a:solidFill>
          </a:ln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7" name="Marcador de posición de texto 16">
            <a:extLst>
              <a:ext uri="{FF2B5EF4-FFF2-40B4-BE49-F238E27FC236}">
                <a16:creationId xmlns:a16="http://schemas.microsoft.com/office/drawing/2014/main" id="{B0AC4720-7B75-40C4-BE31-CB8EBA0AAF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720" y="1493521"/>
            <a:ext cx="10561319" cy="1127762"/>
          </a:xfrm>
          <a:noFill/>
        </p:spPr>
        <p:txBody>
          <a:bodyPr rtlCol="0" anchor="t" anchorCtr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228600" indent="0" algn="ctr">
              <a:buNone/>
              <a:defRPr sz="2000"/>
            </a:lvl2pPr>
            <a:lvl3pPr marL="457200" indent="0" algn="ctr">
              <a:buNone/>
              <a:defRPr sz="2000"/>
            </a:lvl3pPr>
            <a:lvl4pPr marL="685800" indent="0" algn="ctr">
              <a:buNone/>
              <a:defRPr sz="2000"/>
            </a:lvl4pPr>
            <a:lvl5pPr marL="914400" indent="0" algn="ctr">
              <a:buNone/>
              <a:defRPr sz="20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2995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mapa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5B1E50CE-2A10-414D-A44D-9CE008E33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white">
          <a:xfrm>
            <a:off x="0" y="0"/>
            <a:ext cx="12192000" cy="6858000"/>
          </a:xfrm>
          <a:solidFill>
            <a:schemeClr val="tx1"/>
          </a:solidFill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2BFBB01-2158-40AB-B652-ED00805909B1}"/>
              </a:ext>
            </a:extLst>
          </p:cNvPr>
          <p:cNvSpPr/>
          <p:nvPr userDrawn="1"/>
        </p:nvSpPr>
        <p:spPr>
          <a:xfrm rot="5400000">
            <a:off x="5657999" y="340659"/>
            <a:ext cx="864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FFD5B9E0-ECB8-4690-9694-C202895829A6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>
          <a:xfrm>
            <a:off x="1251855" y="6236208"/>
            <a:ext cx="5901189" cy="320040"/>
          </a:xfrm>
        </p:spPr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9A01CDD-F399-4646-90ED-E57A0E609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7748789" y="246231"/>
            <a:ext cx="3787891" cy="957729"/>
          </a:xfrm>
          <a:noFill/>
          <a:ln>
            <a:noFill/>
          </a:ln>
        </p:spPr>
        <p:txBody>
          <a:bodyPr rtlCol="0" anchor="b" anchorCtr="0">
            <a:noAutofit/>
          </a:bodyPr>
          <a:lstStyle>
            <a:lvl1pPr algn="r" rtl="0">
              <a:defRPr sz="2500" b="0" cap="none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dirty="0"/>
              <a:t>HAGA CLICPARA EDITAR EL ESTILO  DEL TÍTULO DEL PATRÓN</a:t>
            </a:r>
          </a:p>
        </p:txBody>
      </p:sp>
      <p:sp>
        <p:nvSpPr>
          <p:cNvPr id="10" name="Marcador de posición de texto 9">
            <a:extLst>
              <a:ext uri="{FF2B5EF4-FFF2-40B4-BE49-F238E27FC236}">
                <a16:creationId xmlns:a16="http://schemas.microsoft.com/office/drawing/2014/main" id="{C452D643-DA50-4240-9810-A9BBB97288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2439" y="1343510"/>
            <a:ext cx="3383905" cy="4472513"/>
          </a:xfrm>
        </p:spPr>
        <p:txBody>
          <a:bodyPr rtlCol="0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228600" indent="0" algn="r">
              <a:buNone/>
              <a:defRPr sz="2000">
                <a:solidFill>
                  <a:schemeClr val="bg1"/>
                </a:solidFill>
              </a:defRPr>
            </a:lvl2pPr>
            <a:lvl3pPr marL="457200" indent="0" algn="r">
              <a:buNone/>
              <a:defRPr sz="2000">
                <a:solidFill>
                  <a:schemeClr val="bg1"/>
                </a:solidFill>
              </a:defRPr>
            </a:lvl3pPr>
            <a:lvl4pPr marL="685800" indent="0" algn="r">
              <a:buNone/>
              <a:defRPr sz="2000">
                <a:solidFill>
                  <a:schemeClr val="bg1"/>
                </a:solidFill>
              </a:defRPr>
            </a:lvl4pPr>
            <a:lvl5pPr marL="9144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459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blackWhite">
          <a:xfrm>
            <a:off x="883920" y="592183"/>
            <a:ext cx="5750440" cy="1810379"/>
          </a:xfrm>
          <a:noFill/>
          <a:ln>
            <a:noFill/>
          </a:ln>
        </p:spPr>
        <p:txBody>
          <a:bodyPr lIns="0" rtlCol="0" anchor="t" anchorCtr="0">
            <a:noAutofit/>
          </a:bodyPr>
          <a:lstStyle>
            <a:lvl1pPr marL="0" indent="0" algn="l" defTabSz="0">
              <a:buFont typeface="Arial" panose="020B0604020202020204" pitchFamily="34" charset="0"/>
              <a:buNone/>
              <a:defRPr sz="4000" cap="none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497200" y="0"/>
            <a:ext cx="5700896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white">
          <a:xfrm>
            <a:off x="632071" y="2417802"/>
            <a:ext cx="5297398" cy="3710855"/>
          </a:xfrm>
        </p:spPr>
        <p:txBody>
          <a:bodyPr rtlCol="0" anchor="t" anchorCtr="1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4036898B-C565-4C4C-B453-1E39326F3655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9130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C226BE6-63BD-4193-A5B9-87DBDF176AB9}"/>
              </a:ext>
            </a:extLst>
          </p:cNvPr>
          <p:cNvSpPr/>
          <p:nvPr userDrawn="1"/>
        </p:nvSpPr>
        <p:spPr>
          <a:xfrm rot="5400000">
            <a:off x="5712000" y="-5718344"/>
            <a:ext cx="756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blackWhite">
          <a:xfrm>
            <a:off x="4175220" y="3508040"/>
            <a:ext cx="3841560" cy="3420000"/>
          </a:xfrm>
          <a:noFill/>
          <a:ln>
            <a:noFill/>
          </a:ln>
        </p:spPr>
        <p:txBody>
          <a:bodyPr rtlCol="0" anchor="ctr" anchorCtr="1">
            <a:noAutofit/>
          </a:bodyPr>
          <a:lstStyle>
            <a:lvl1pPr algn="l">
              <a:defRPr sz="240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04860" y="1005840"/>
            <a:ext cx="3497580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>
          <a:xfrm>
            <a:off x="8629149" y="6254056"/>
            <a:ext cx="2753746" cy="323968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FF8059D2-7DE8-4FAF-91A1-89F19C07EB11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30175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566642" y="6233160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texto 3">
            <a:extLst>
              <a:ext uri="{FF2B5EF4-FFF2-40B4-BE49-F238E27FC236}">
                <a16:creationId xmlns:a16="http://schemas.microsoft.com/office/drawing/2014/main" id="{A010B646-69BD-42FF-80B8-7A065EA6A28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93917" y="996684"/>
            <a:ext cx="3497580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1054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2B21E085-4E62-4EC9-A5F1-16523F195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942215" y="426720"/>
            <a:ext cx="4699941" cy="1188720"/>
          </a:xfrm>
          <a:noFill/>
          <a:ln>
            <a:noFill/>
          </a:ln>
        </p:spPr>
        <p:txBody>
          <a:bodyPr rtlCol="0"/>
          <a:lstStyle>
            <a:lvl1pPr algn="l">
              <a:defRPr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id="{FFCDFB3A-4CE3-463F-8C40-B15E3F5CFC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8876" y="1818152"/>
            <a:ext cx="4045844" cy="4277848"/>
          </a:xfrm>
          <a:noFill/>
        </p:spPr>
        <p:txBody>
          <a:bodyPr rtlCol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28600" indent="0" algn="l">
              <a:buNone/>
              <a:defRPr>
                <a:solidFill>
                  <a:schemeClr val="tx1"/>
                </a:solidFill>
              </a:defRPr>
            </a:lvl2pPr>
            <a:lvl3pPr marL="457200" indent="0" algn="l">
              <a:buNone/>
              <a:defRPr>
                <a:solidFill>
                  <a:schemeClr val="tx1"/>
                </a:solidFill>
              </a:defRPr>
            </a:lvl3pPr>
            <a:lvl4pPr marL="685800" indent="0" algn="l">
              <a:buNone/>
              <a:defRPr>
                <a:solidFill>
                  <a:schemeClr val="tx1"/>
                </a:solidFill>
              </a:defRPr>
            </a:lvl4pPr>
            <a:lvl5pPr marL="9144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 rtlCol="0"/>
          <a:lstStyle/>
          <a:p>
            <a:pPr rtl="0"/>
            <a:fld id="{98C63540-77E0-4DC2-8B15-2A97744E6EE5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7D356109-298D-4C51-9DC7-DC74594DC2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2155" y="396240"/>
            <a:ext cx="5927725" cy="5989638"/>
          </a:xfrm>
          <a:ln w="38100"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9" name="Conector recto 8" descr="elemento decorativo">
            <a:extLst>
              <a:ext uri="{FF2B5EF4-FFF2-40B4-BE49-F238E27FC236}">
                <a16:creationId xmlns:a16="http://schemas.microsoft.com/office/drawing/2014/main" id="{167C85F9-C124-4D12-B4AC-317A35D71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41749" y="1720670"/>
            <a:ext cx="3780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4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DE53EE8-1567-4A1C-B5FB-9243D17B16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145CB378-10E3-4D4E-82B7-47858EDEE5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2827" y="543339"/>
            <a:ext cx="5040000" cy="5765661"/>
          </a:xfrm>
          <a:ln w="38100"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>
          <a:xfrm>
            <a:off x="8537045" y="6358084"/>
            <a:ext cx="2753746" cy="323968"/>
          </a:xfrm>
        </p:spPr>
        <p:txBody>
          <a:bodyPr rtlCol="0"/>
          <a:lstStyle/>
          <a:p>
            <a:pPr rtl="0"/>
            <a:fld id="{7D831F95-D7CD-4BA0-9838-9B07D5DF65B9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>
          <a:xfrm>
            <a:off x="704361" y="6382908"/>
            <a:ext cx="5901189" cy="320040"/>
          </a:xfr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474538" y="633718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AA2BF3C7-5EFF-4508-B560-D9A68D3F7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04361" y="164690"/>
            <a:ext cx="4593772" cy="2624056"/>
          </a:xfrm>
          <a:noFill/>
          <a:ln>
            <a:noFill/>
          </a:ln>
        </p:spPr>
        <p:txBody>
          <a:bodyPr rtlCol="0" anchor="t" anchorCtr="0">
            <a:noAutofit/>
          </a:bodyPr>
          <a:lstStyle>
            <a:lvl1pPr>
              <a:defRPr sz="4000" cap="none"/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37D64B51-A9B6-4A76-949F-5769931247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361" y="3233530"/>
            <a:ext cx="4593771" cy="2902590"/>
          </a:xfrm>
        </p:spPr>
        <p:txBody>
          <a:bodyPr rtlCol="0">
            <a:normAutofit/>
          </a:bodyPr>
          <a:lstStyle>
            <a:lvl1pPr marL="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1pPr>
            <a:lvl2pPr marL="2286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2pPr>
            <a:lvl3pPr marL="4572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3pPr>
            <a:lvl4pPr marL="6858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4pPr>
            <a:lvl5pPr marL="9144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0011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blackWhite">
          <a:xfrm>
            <a:off x="6712900" y="407684"/>
            <a:ext cx="4910096" cy="2257167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algn="l">
              <a:defRPr sz="4000">
                <a:solidFill>
                  <a:srgbClr val="262626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white">
          <a:xfrm>
            <a:off x="6780414" y="3019130"/>
            <a:ext cx="4584265" cy="3159033"/>
          </a:xfrm>
        </p:spPr>
        <p:txBody>
          <a:bodyPr rtlCol="0" anchor="t" anchorCtr="1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fecha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0990DA-B705-4903-919A-09C555EA9476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10" name="Marcador de posición de pie de página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2" name="Marcador de posición de contenido 2">
            <a:extLst>
              <a:ext uri="{FF2B5EF4-FFF2-40B4-BE49-F238E27FC236}">
                <a16:creationId xmlns:a16="http://schemas.microsoft.com/office/drawing/2014/main" id="{1FEC71D9-8368-4022-BA35-B43400F925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320" y="407684"/>
            <a:ext cx="5625849" cy="577047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89162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 bwMode="gray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5C332EA4-AD4C-4A5C-B717-0E5C0F20DD9F}" type="datetime1">
              <a:rPr lang="es-ES" noProof="0" smtClean="0"/>
              <a:t>17/05/2021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00" spc="0" baseline="0">
                <a:solidFill>
                  <a:srgbClr val="FFFFFF"/>
                </a:solidFill>
              </a:defRPr>
            </a:lvl1pPr>
          </a:lstStyle>
          <a:p>
            <a:fld id="{42F0A33C-B6D6-454E-A4EA-5198AC78DE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31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9" r:id="rId4"/>
    <p:sldLayoutId id="2147483681" r:id="rId5"/>
    <p:sldLayoutId id="2147483690" r:id="rId6"/>
    <p:sldLayoutId id="2147483666" r:id="rId7"/>
    <p:sldLayoutId id="2147483687" r:id="rId8"/>
    <p:sldLayoutId id="2147483680" r:id="rId9"/>
    <p:sldLayoutId id="2147483688" r:id="rId10"/>
    <p:sldLayoutId id="2147483673" r:id="rId11"/>
    <p:sldLayoutId id="2147483692" r:id="rId12"/>
    <p:sldLayoutId id="2147483674" r:id="rId13"/>
    <p:sldLayoutId id="2147483676" r:id="rId14"/>
    <p:sldLayoutId id="2147483677" r:id="rId15"/>
    <p:sldLayoutId id="2147483691" r:id="rId16"/>
    <p:sldLayoutId id="214748368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spc="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acertest.com/cultura/ortografia/13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an Cañón">
            <a:extLst>
              <a:ext uri="{FF2B5EF4-FFF2-40B4-BE49-F238E27FC236}">
                <a16:creationId xmlns:a16="http://schemas.microsoft.com/office/drawing/2014/main" id="{D4DB4774-6C88-4182-9622-B0F68F5AC5B3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185"/>
            <a:ext cx="12192000" cy="6876000"/>
          </a:xfrm>
          <a:prstGeom prst="rect">
            <a:avLst/>
          </a:prstGeom>
        </p:spPr>
      </p:pic>
      <p:sp>
        <p:nvSpPr>
          <p:cNvPr id="54" name="Rectángulo 53" descr="elemento decorativo">
            <a:extLst>
              <a:ext uri="{FF2B5EF4-FFF2-40B4-BE49-F238E27FC236}">
                <a16:creationId xmlns:a16="http://schemas.microsoft.com/office/drawing/2014/main" id="{73785415-E552-4742-B0A5-FC1ECF293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1144" y="234761"/>
            <a:ext cx="4010856" cy="461361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posición de texto 16">
            <a:extLst>
              <a:ext uri="{FF2B5EF4-FFF2-40B4-BE49-F238E27FC236}">
                <a16:creationId xmlns:a16="http://schemas.microsoft.com/office/drawing/2014/main" id="{3246D675-67E5-4555-A221-CF4852102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N</a:t>
            </a:r>
          </a:p>
        </p:txBody>
      </p:sp>
      <p:sp>
        <p:nvSpPr>
          <p:cNvPr id="39" name="Marcador de posición de texto 38">
            <a:extLst>
              <a:ext uri="{FF2B5EF4-FFF2-40B4-BE49-F238E27FC236}">
                <a16:creationId xmlns:a16="http://schemas.microsoft.com/office/drawing/2014/main" id="{7DCC9775-E9C4-4A98-919A-D7C474DAA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/>
              <a:t>E</a:t>
            </a:r>
          </a:p>
        </p:txBody>
      </p:sp>
      <p:sp>
        <p:nvSpPr>
          <p:cNvPr id="40" name="Marcador de posición de texto 39">
            <a:extLst>
              <a:ext uri="{FF2B5EF4-FFF2-40B4-BE49-F238E27FC236}">
                <a16:creationId xmlns:a16="http://schemas.microsoft.com/office/drawing/2014/main" id="{175DE801-F024-40F4-9D87-C92972A0A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/>
              <a:t>S</a:t>
            </a:r>
          </a:p>
        </p:txBody>
      </p:sp>
      <p:sp>
        <p:nvSpPr>
          <p:cNvPr id="41" name="Marcador de posición de texto 40">
            <a:extLst>
              <a:ext uri="{FF2B5EF4-FFF2-40B4-BE49-F238E27FC236}">
                <a16:creationId xmlns:a16="http://schemas.microsoft.com/office/drawing/2014/main" id="{9AA70E4C-E817-4A4E-93CC-9733B4AE5F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 dirty="0"/>
              <a:t>O</a:t>
            </a:r>
          </a:p>
        </p:txBody>
      </p:sp>
      <p:sp>
        <p:nvSpPr>
          <p:cNvPr id="37" name="Título 36">
            <a:extLst>
              <a:ext uri="{FF2B5EF4-FFF2-40B4-BE49-F238E27FC236}">
                <a16:creationId xmlns:a16="http://schemas.microsoft.com/office/drawing/2014/main" id="{1C44CABD-3945-420B-A1E8-0D3E5F523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7" y="225169"/>
            <a:ext cx="4278585" cy="1809943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ACTIVIDADES DE CONJUTO</a:t>
            </a:r>
            <a:b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BIENVENIDOS </a:t>
            </a:r>
          </a:p>
        </p:txBody>
      </p:sp>
      <p:sp>
        <p:nvSpPr>
          <p:cNvPr id="38" name="Subtítulo 37">
            <a:extLst>
              <a:ext uri="{FF2B5EF4-FFF2-40B4-BE49-F238E27FC236}">
                <a16:creationId xmlns:a16="http://schemas.microsoft.com/office/drawing/2014/main" id="{6ED6B106-CA53-428B-8BF0-1BC5768C0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286" y="2154894"/>
            <a:ext cx="3369310" cy="2256353"/>
          </a:xfrm>
        </p:spPr>
        <p:txBody>
          <a:bodyPr rtlCol="0">
            <a:normAutofit fontScale="25000" lnSpcReduction="20000"/>
          </a:bodyPr>
          <a:lstStyle/>
          <a:p>
            <a:pPr algn="l" rtl="0"/>
            <a:endParaRPr lang="es-E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/>
            <a:endParaRPr lang="es-E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/>
            <a:endParaRPr lang="es-E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/>
            <a:endParaRPr lang="es-E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/>
            <a:r>
              <a:rPr lang="es-E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  <a:p>
            <a:pPr marL="342900" indent="-342900" algn="l" rtl="0">
              <a:buClrTx/>
              <a:buFont typeface="Arial" panose="020B0604020202020204" pitchFamily="34" charset="0"/>
              <a:buChar char="•"/>
            </a:pPr>
            <a:r>
              <a:rPr lang="es-E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Oración.</a:t>
            </a:r>
          </a:p>
          <a:p>
            <a:pPr marL="342900" indent="-342900" algn="l" rtl="0">
              <a:buClrTx/>
              <a:buFont typeface="Arial" panose="020B0604020202020204" pitchFamily="34" charset="0"/>
              <a:buChar char="•"/>
            </a:pPr>
            <a:r>
              <a:rPr lang="es-E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Reflexión.</a:t>
            </a:r>
          </a:p>
          <a:p>
            <a:pPr marL="342900" indent="-342900" algn="l" rtl="0">
              <a:buClrTx/>
              <a:buFont typeface="Arial" panose="020B0604020202020204" pitchFamily="34" charset="0"/>
              <a:buChar char="•"/>
            </a:pPr>
            <a:r>
              <a:rPr lang="es-E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Introducción a la ortografía.</a:t>
            </a:r>
          </a:p>
          <a:p>
            <a:pPr marL="342900" indent="-342900" algn="l" rtl="0">
              <a:buClrTx/>
              <a:buFont typeface="Arial" panose="020B0604020202020204" pitchFamily="34" charset="0"/>
              <a:buChar char="•"/>
            </a:pPr>
            <a:r>
              <a:rPr lang="es-E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 funciones gramaticales.</a:t>
            </a:r>
          </a:p>
          <a:p>
            <a:pPr marL="342900" indent="-342900" algn="l" rtl="0">
              <a:buClrTx/>
              <a:buFont typeface="Arial" panose="020B0604020202020204" pitchFamily="34" charset="0"/>
              <a:buChar char="•"/>
            </a:pPr>
            <a:r>
              <a:rPr lang="es-E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Evaluación. </a:t>
            </a:r>
          </a:p>
          <a:p>
            <a:pPr marL="342900" indent="-342900" algn="l" rtl="0">
              <a:buClrTx/>
              <a:buFont typeface="Arial" panose="020B0604020202020204" pitchFamily="34" charset="0"/>
              <a:buChar char="•"/>
            </a:pPr>
            <a:endParaRPr lang="es-E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/>
            <a:endParaRPr lang="es-E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/>
            <a:endParaRPr lang="es-E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/>
            <a:endParaRPr lang="es-E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/>
            <a:endParaRPr lang="es-E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upo 20" descr="brújula">
            <a:extLst>
              <a:ext uri="{FF2B5EF4-FFF2-40B4-BE49-F238E27FC236}">
                <a16:creationId xmlns:a16="http://schemas.microsoft.com/office/drawing/2014/main" id="{AAAED02E-72AD-4F9E-B211-47F95715E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white">
          <a:xfrm>
            <a:off x="9458446" y="482032"/>
            <a:ext cx="2052000" cy="2052000"/>
            <a:chOff x="7452002" y="2805763"/>
            <a:chExt cx="3388474" cy="3388474"/>
          </a:xfrm>
        </p:grpSpPr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32D599C9-C2A3-48CB-9D9A-7AE27BA0F27A}"/>
                </a:ext>
              </a:extLst>
            </p:cNvPr>
            <p:cNvCxnSpPr>
              <a:cxnSpLocks/>
            </p:cNvCxnSpPr>
            <p:nvPr userDrawn="1"/>
          </p:nvCxnSpPr>
          <p:spPr bwMode="white">
            <a:xfrm rot="2700000" flipH="1">
              <a:off x="7452000" y="4500000"/>
              <a:ext cx="338847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C1690C3C-C7B5-4535-A5D6-22DBC5630FA8}"/>
                </a:ext>
              </a:extLst>
            </p:cNvPr>
            <p:cNvCxnSpPr>
              <a:cxnSpLocks/>
            </p:cNvCxnSpPr>
            <p:nvPr userDrawn="1"/>
          </p:nvCxnSpPr>
          <p:spPr bwMode="white">
            <a:xfrm rot="18900000">
              <a:off x="7452002" y="4500000"/>
              <a:ext cx="338847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ector recto 26" descr="elemento decorativo">
            <a:extLst>
              <a:ext uri="{FF2B5EF4-FFF2-40B4-BE49-F238E27FC236}">
                <a16:creationId xmlns:a16="http://schemas.microsoft.com/office/drawing/2014/main" id="{AB7897E6-775C-4603-8153-D078160E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7839" y="1885019"/>
            <a:ext cx="29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ángulo 67" descr="elemento decorativo">
            <a:extLst>
              <a:ext uri="{FF2B5EF4-FFF2-40B4-BE49-F238E27FC236}">
                <a16:creationId xmlns:a16="http://schemas.microsoft.com/office/drawing/2014/main" id="{7EF755C8-D22F-4585-A846-467B938E1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2000" y="1437564"/>
            <a:ext cx="3708000" cy="3982873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Rectángulo 14" descr="elemento decorativo">
            <a:extLst>
              <a:ext uri="{FF2B5EF4-FFF2-40B4-BE49-F238E27FC236}">
                <a16:creationId xmlns:a16="http://schemas.microsoft.com/office/drawing/2014/main" id="{73785415-E552-4742-B0A5-FC1ECF293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1860" y="931270"/>
            <a:ext cx="3217646" cy="233825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5060115" y="940862"/>
            <a:ext cx="31192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Competencias intencionadas:</a:t>
            </a:r>
          </a:p>
          <a:p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Comunicación lingüística.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Pragmática.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Digitales.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</p:txBody>
      </p:sp>
      <p:sp>
        <p:nvSpPr>
          <p:cNvPr id="19" name="Rectángulo 18" descr="elemento decorativo">
            <a:extLst>
              <a:ext uri="{FF2B5EF4-FFF2-40B4-BE49-F238E27FC236}">
                <a16:creationId xmlns:a16="http://schemas.microsoft.com/office/drawing/2014/main" id="{73785415-E552-4742-B0A5-FC1ECF293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4000" y="940862"/>
            <a:ext cx="3006806" cy="552840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8499009" y="869858"/>
            <a:ext cx="26945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Propósitos:</a:t>
            </a:r>
          </a:p>
          <a:p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Identificar errores gramaticales y ortográficos  para mejorar nuestra redacción y el habla como medio de comunicación.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Fortalecer el conocimiento gramatical por medio de actividades que posibiliten una reforma positiva en nuestros procesos pedagógicos y de vida.</a:t>
            </a:r>
          </a:p>
        </p:txBody>
      </p:sp>
    </p:spTree>
    <p:extLst>
      <p:ext uri="{BB962C8B-B14F-4D97-AF65-F5344CB8AC3E}">
        <p14:creationId xmlns:p14="http://schemas.microsoft.com/office/powerpoint/2010/main" val="206034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85" y="457200"/>
            <a:ext cx="10676190" cy="705394"/>
          </a:xfrm>
        </p:spPr>
        <p:txBody>
          <a:bodyPr rtlCol="0">
            <a:noAutofit/>
          </a:bodyPr>
          <a:lstStyle/>
          <a:p>
            <a:pPr rtl="0">
              <a:spcBef>
                <a:spcPts val="4200"/>
              </a:spcBef>
              <a:spcAft>
                <a:spcPts val="3000"/>
              </a:spcAft>
            </a:pPr>
            <a:r>
              <a:rPr lang="es-ES" b="1" dirty="0">
                <a:solidFill>
                  <a:schemeClr val="tx1"/>
                </a:solidFill>
              </a:rPr>
              <a:t>Oración</a:t>
            </a:r>
            <a:r>
              <a:rPr lang="es-ES" sz="4000" b="1" dirty="0">
                <a:solidFill>
                  <a:schemeClr val="tx1"/>
                </a:solidFill>
              </a:rPr>
              <a:t>: </a:t>
            </a:r>
            <a:br>
              <a:rPr lang="es-ES" dirty="0">
                <a:solidFill>
                  <a:schemeClr val="tx1"/>
                </a:solidFill>
              </a:rPr>
            </a:br>
            <a:br>
              <a:rPr lang="es-ES" sz="1050" dirty="0">
                <a:solidFill>
                  <a:schemeClr val="tx1"/>
                </a:solidFill>
              </a:rPr>
            </a:br>
            <a:br>
              <a:rPr lang="es-ES" sz="1050" dirty="0">
                <a:solidFill>
                  <a:schemeClr val="tx1"/>
                </a:solidFill>
              </a:rPr>
            </a:br>
            <a:endParaRPr lang="es-E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upo 18" descr="elemento decorativo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3115" cy="5423118"/>
            <a:chOff x="699108" y="935360"/>
            <a:chExt cx="10743577" cy="5256000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5335687" y="937787"/>
              <a:ext cx="610699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08" y="863802"/>
            <a:ext cx="3944983" cy="5274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553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85" y="457200"/>
            <a:ext cx="10676190" cy="705394"/>
          </a:xfrm>
        </p:spPr>
        <p:txBody>
          <a:bodyPr rtlCol="0">
            <a:noAutofit/>
          </a:bodyPr>
          <a:lstStyle/>
          <a:p>
            <a:pPr rtl="0">
              <a:spcBef>
                <a:spcPts val="4200"/>
              </a:spcBef>
              <a:spcAft>
                <a:spcPts val="3000"/>
              </a:spcAft>
            </a:pPr>
            <a:r>
              <a:rPr lang="es-ES" b="1" dirty="0">
                <a:solidFill>
                  <a:schemeClr val="tx1"/>
                </a:solidFill>
              </a:rPr>
              <a:t>Reflexión</a:t>
            </a:r>
            <a:r>
              <a:rPr lang="es-ES" sz="4000" b="1" dirty="0">
                <a:solidFill>
                  <a:schemeClr val="tx1"/>
                </a:solidFill>
              </a:rPr>
              <a:t>: </a:t>
            </a:r>
            <a:br>
              <a:rPr lang="es-ES" dirty="0">
                <a:solidFill>
                  <a:schemeClr val="tx1"/>
                </a:solidFill>
              </a:rPr>
            </a:br>
            <a:br>
              <a:rPr lang="es-ES" sz="1050" dirty="0">
                <a:solidFill>
                  <a:schemeClr val="tx1"/>
                </a:solidFill>
              </a:rPr>
            </a:br>
            <a:br>
              <a:rPr lang="es-ES" sz="1050" dirty="0">
                <a:solidFill>
                  <a:schemeClr val="tx1"/>
                </a:solidFill>
              </a:rPr>
            </a:br>
            <a:endParaRPr lang="es-ES" sz="18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upo 18" descr="elemento decorativo">
            <a:extLst>
              <a:ext uri="{FF2B5EF4-FFF2-40B4-BE49-F238E27FC236}">
                <a16:creationId xmlns:a16="http://schemas.microsoft.com/office/drawing/2014/main" id="{D6D84601-5D04-4246-95A5-C178A6C74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107" y="768242"/>
            <a:ext cx="10893115" cy="5423118"/>
            <a:chOff x="699108" y="935360"/>
            <a:chExt cx="10743577" cy="5256000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AC6016-1C3C-4BBF-88B5-BD903710BDAE}"/>
                </a:ext>
              </a:extLst>
            </p:cNvPr>
            <p:cNvCxnSpPr/>
            <p:nvPr/>
          </p:nvCxnSpPr>
          <p:spPr>
            <a:xfrm>
              <a:off x="5335687" y="937787"/>
              <a:ext cx="610699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576" y="1162594"/>
            <a:ext cx="4640395" cy="488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362" y="1290582"/>
            <a:ext cx="4755483" cy="4753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245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ítulo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/>
              <a:t>Hablemos de ortografía y forma.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8" name="Marcador de texto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es-ES" dirty="0"/>
              <a:t>Sabías que: </a:t>
            </a:r>
          </a:p>
        </p:txBody>
      </p:sp>
      <p:grpSp>
        <p:nvGrpSpPr>
          <p:cNvPr id="18" name="Grupo 17" descr="elemento decorativo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upo 21" descr="elemento decorativo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Conector recto 4" descr="elemento decorativo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12245" y="1433444"/>
            <a:ext cx="8568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42" y="2528986"/>
            <a:ext cx="3234793" cy="322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930" y="2596275"/>
            <a:ext cx="3265713" cy="322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415" y="2588951"/>
            <a:ext cx="3123760" cy="3195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831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ítulo 66">
            <a:extLst>
              <a:ext uri="{FF2B5EF4-FFF2-40B4-BE49-F238E27FC236}">
                <a16:creationId xmlns:a16="http://schemas.microsoft.com/office/drawing/2014/main" id="{BC69CF52-F446-4370-9577-2EB5F30E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/>
              <a:t>Hablemos de ortografía y forma.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8" name="Marcador de texto 67">
            <a:extLst>
              <a:ext uri="{FF2B5EF4-FFF2-40B4-BE49-F238E27FC236}">
                <a16:creationId xmlns:a16="http://schemas.microsoft.com/office/drawing/2014/main" id="{13381A64-D3D4-4D0D-A114-3AC5FB8E5D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es-ES" dirty="0"/>
              <a:t>Sabías que: </a:t>
            </a:r>
          </a:p>
        </p:txBody>
      </p:sp>
      <p:grpSp>
        <p:nvGrpSpPr>
          <p:cNvPr id="18" name="Grupo 17" descr="elemento decorativo">
            <a:extLst>
              <a:ext uri="{FF2B5EF4-FFF2-40B4-BE49-F238E27FC236}">
                <a16:creationId xmlns:a16="http://schemas.microsoft.com/office/drawing/2014/main" id="{067AF930-F598-4747-9605-0A838ED2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 flipH="1">
            <a:off x="4743216" y="-3976630"/>
            <a:ext cx="2705567" cy="11429999"/>
            <a:chOff x="4578818" y="945960"/>
            <a:chExt cx="6880587" cy="5226241"/>
          </a:xfrm>
        </p:grpSpPr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21D710A3-26CD-4F84-A4D0-36F61290B609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341FF842-56E6-401D-9231-6DA71802EEF0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92A67031-41E7-43C9-8962-AD5A25383D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upo 21" descr="elemento decorativo">
            <a:extLst>
              <a:ext uri="{FF2B5EF4-FFF2-40B4-BE49-F238E27FC236}">
                <a16:creationId xmlns:a16="http://schemas.microsoft.com/office/drawing/2014/main" id="{094F297F-EFDC-486B-84B0-60452DD9D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 flipV="1">
            <a:off x="4127722" y="-1334239"/>
            <a:ext cx="3938452" cy="11430000"/>
            <a:chOff x="4578818" y="945960"/>
            <a:chExt cx="6880587" cy="5226241"/>
          </a:xfrm>
        </p:grpSpPr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B19EBAE2-30BF-4069-8CA3-ED78C7E5B56D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DFB05770-3738-4864-BC82-D2B153B53989}"/>
                </a:ext>
              </a:extLst>
            </p:cNvPr>
            <p:cNvCxnSpPr/>
            <p:nvPr/>
          </p:nvCxnSpPr>
          <p:spPr>
            <a:xfrm>
              <a:off x="4592975" y="617220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8F765A14-4747-43AD-9029-6A1A9224A47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" name="Conector recto 4" descr="elemento decorativo">
            <a:extLst>
              <a:ext uri="{FF2B5EF4-FFF2-40B4-BE49-F238E27FC236}">
                <a16:creationId xmlns:a16="http://schemas.microsoft.com/office/drawing/2014/main" id="{32CF6C65-9676-4BE4-A507-1A1EC5CC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12245" y="1433444"/>
            <a:ext cx="8568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35" y="2867481"/>
            <a:ext cx="3200624" cy="3115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145" y="2876517"/>
            <a:ext cx="3275929" cy="3106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7605" y="2891333"/>
            <a:ext cx="3063278" cy="309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685800" y="5982788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Actividad herramienta tecnológica: </a:t>
            </a:r>
            <a:r>
              <a:rPr lang="es-ES" dirty="0">
                <a:hlinkClick r:id="rId6"/>
              </a:rPr>
              <a:t>https://www.hacertest.com/cultura/ortografia/13/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17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Río de París">
            <a:extLst>
              <a:ext uri="{FF2B5EF4-FFF2-40B4-BE49-F238E27FC236}">
                <a16:creationId xmlns:a16="http://schemas.microsoft.com/office/drawing/2014/main" id="{B9CBB346-0CD2-4685-99B1-EF04ED2E1F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4" name="Rectángulo 3" descr="elemento decorativo">
            <a:extLst>
              <a:ext uri="{FF2B5EF4-FFF2-40B4-BE49-F238E27FC236}">
                <a16:creationId xmlns:a16="http://schemas.microsoft.com/office/drawing/2014/main" id="{90ECD7DE-6ECE-44C1-B0B1-B36869562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">
          <a:xfrm>
            <a:off x="3054000" y="256839"/>
            <a:ext cx="5912032" cy="4526263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DFFFCD-801A-478E-9627-5836490C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400" y="209409"/>
            <a:ext cx="4703084" cy="1188720"/>
          </a:xfrm>
        </p:spPr>
        <p:txBody>
          <a:bodyPr rtlCol="0"/>
          <a:lstStyle/>
          <a:p>
            <a:pPr rtl="0"/>
            <a:r>
              <a:rPr lang="es-ES" b="1" dirty="0">
                <a:solidFill>
                  <a:schemeClr val="accent2"/>
                </a:solidFill>
              </a:rPr>
              <a:t>EVALUACIÓN 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AE50C2D7-C7F2-4AE4-B99C-A4F5CDF8D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endParaRPr lang="es-ES" sz="2400" dirty="0"/>
          </a:p>
          <a:p>
            <a:pPr rtl="0"/>
            <a:endParaRPr lang="es-ES" sz="2400" dirty="0"/>
          </a:p>
        </p:txBody>
      </p:sp>
      <p:cxnSp>
        <p:nvCxnSpPr>
          <p:cNvPr id="12" name="Conector recto 11" descr="elemento decorativo">
            <a:extLst>
              <a:ext uri="{FF2B5EF4-FFF2-40B4-BE49-F238E27FC236}">
                <a16:creationId xmlns:a16="http://schemas.microsoft.com/office/drawing/2014/main" id="{052DC118-2E25-449E-B08F-DC7B604F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64000" y="2229289"/>
            <a:ext cx="446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ángulo 10" descr="elemento decorativo">
            <a:extLst>
              <a:ext uri="{FF2B5EF4-FFF2-40B4-BE49-F238E27FC236}">
                <a16:creationId xmlns:a16="http://schemas.microsoft.com/office/drawing/2014/main" id="{0E90DB81-F779-42BC-9736-F4BD7E26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black">
          <a:xfrm>
            <a:off x="3054000" y="1069120"/>
            <a:ext cx="6084000" cy="471976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Rectángulo 16" descr="elemento decorativo">
            <a:extLst>
              <a:ext uri="{FF2B5EF4-FFF2-40B4-BE49-F238E27FC236}">
                <a16:creationId xmlns:a16="http://schemas.microsoft.com/office/drawing/2014/main" id="{6B2E2FBC-3A83-4C18-9BA9-D8E72AF5A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black">
          <a:xfrm>
            <a:off x="2964000" y="98320"/>
            <a:ext cx="6264000" cy="48594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33054"/>
              </p:ext>
            </p:extLst>
          </p:nvPr>
        </p:nvGraphicFramePr>
        <p:xfrm>
          <a:off x="2031942" y="1195269"/>
          <a:ext cx="8128000" cy="53035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247354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89814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536360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639324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MUY BUENO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BUENO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006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rgbClr val="FF0000"/>
                          </a:solidFill>
                        </a:rPr>
                        <a:t>Fortalecí</a:t>
                      </a:r>
                      <a:r>
                        <a:rPr lang="es-ES" b="0" baseline="0" dirty="0">
                          <a:solidFill>
                            <a:srgbClr val="FF0000"/>
                          </a:solidFill>
                        </a:rPr>
                        <a:t> mis conocimientos de ortografía y funciones gramaticales.</a:t>
                      </a:r>
                      <a:endParaRPr lang="es-E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32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rgbClr val="FF0000"/>
                          </a:solidFill>
                        </a:rPr>
                        <a:t>Las actividades</a:t>
                      </a:r>
                      <a:r>
                        <a:rPr lang="es-ES" b="0" baseline="0" dirty="0">
                          <a:solidFill>
                            <a:srgbClr val="FF0000"/>
                          </a:solidFill>
                        </a:rPr>
                        <a:t> de conjunto cumplieron con los propósitos establecidos.</a:t>
                      </a:r>
                      <a:endParaRPr lang="es-E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47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rgbClr val="FF0000"/>
                          </a:solidFill>
                        </a:rPr>
                        <a:t>Considero</a:t>
                      </a:r>
                      <a:r>
                        <a:rPr lang="es-ES" b="0" baseline="0" dirty="0">
                          <a:solidFill>
                            <a:srgbClr val="FF0000"/>
                          </a:solidFill>
                        </a:rPr>
                        <a:t> apropiado dinamizar este tipo de actividades en mi que hacer como padrino.</a:t>
                      </a:r>
                      <a:endParaRPr lang="es-E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07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744158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Custom 1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B9BAA"/>
      </a:accent1>
      <a:accent2>
        <a:srgbClr val="FAB900"/>
      </a:accent2>
      <a:accent3>
        <a:srgbClr val="4B9BAA"/>
      </a:accent3>
      <a:accent4>
        <a:srgbClr val="EE7008"/>
      </a:accent4>
      <a:accent5>
        <a:srgbClr val="4B9BAA"/>
      </a:accent5>
      <a:accent6>
        <a:srgbClr val="D5393D"/>
      </a:accent6>
      <a:hlink>
        <a:srgbClr val="4B9BAA"/>
      </a:hlink>
      <a:folHlink>
        <a:srgbClr val="EE7008"/>
      </a:folHlink>
    </a:clrScheme>
    <a:fontScheme name="Custom 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53_TF89732948" id="{C9947944-B1B6-4D6C-BE0E-F31146A11C13}" vid="{A467C2D9-6E22-403F-9C84-BE0DD14D79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A86F69-8641-4864-BA5B-05F626DEC8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F42536-E1A7-4A93-85E5-1C91C8DE0C0F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sharepoint/v3"/>
    <ds:schemaRef ds:uri="http://schemas.microsoft.com/office/infopath/2007/PartnerControls"/>
    <ds:schemaRef ds:uri="fb0879af-3eba-417a-a55a-ffe6dcd6ca77"/>
  </ds:schemaRefs>
</ds:datastoreItem>
</file>

<file path=customXml/itemProps3.xml><?xml version="1.0" encoding="utf-8"?>
<ds:datastoreItem xmlns:ds="http://schemas.openxmlformats.org/officeDocument/2006/customXml" ds:itemID="{27EB7EC9-BFC3-4E03-AF78-FBB8B5F6F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Excursión virtual</Template>
  <TotalTime>0</TotalTime>
  <Words>202</Words>
  <Application>Microsoft Office PowerPoint</Application>
  <PresentationFormat>Panorámica</PresentationFormat>
  <Paragraphs>49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Wingdings</vt:lpstr>
      <vt:lpstr>Paquete</vt:lpstr>
      <vt:lpstr>ACTIVIDADES DE CONJUTO BIENVENIDOS </vt:lpstr>
      <vt:lpstr>Oración:    </vt:lpstr>
      <vt:lpstr>Reflexión:    </vt:lpstr>
      <vt:lpstr>Hablemos de ortografía y forma.</vt:lpstr>
      <vt:lpstr>Hablemos de ortografía y forma.</vt:lpstr>
      <vt:lpstr>EVALUACIÓN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2021-04-05T21:44:57Z</dcterms:created>
  <dcterms:modified xsi:type="dcterms:W3CDTF">2021-05-17T14:31:42Z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