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3" r:id="rId5"/>
    <p:sldId id="286" r:id="rId6"/>
    <p:sldId id="285" r:id="rId7"/>
    <p:sldId id="284" r:id="rId8"/>
    <p:sldId id="280" r:id="rId9"/>
    <p:sldId id="287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818" autoAdjust="0"/>
  </p:normalViewPr>
  <p:slideViewPr>
    <p:cSldViewPr snapToGrid="0">
      <p:cViewPr varScale="1">
        <p:scale>
          <a:sx n="58" d="100"/>
          <a:sy n="58" d="100"/>
        </p:scale>
        <p:origin x="121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B41B65-3F75-4276-9707-4AFA855CCDFD}" type="datetime1">
              <a:rPr lang="es-ES" smtClean="0"/>
              <a:t>14/05/2021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816868-EF27-4F29-9C61-917DA3548B9D}" type="datetime1">
              <a:rPr lang="es-ES" noProof="0" smtClean="0"/>
              <a:t>14/05/2021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6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85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56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73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larg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</a:t>
            </a:r>
            <a:br>
              <a:rPr lang="es-ES" noProof="0"/>
            </a:br>
            <a:r>
              <a:rPr lang="es-ES" noProof="0"/>
              <a:t>Su foto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 en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 de la sección 2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Título de la sección 3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6" name="Flecha: Derecha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9" name="Flecha: Derecha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7" name="Marcador de tex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Título del elemento</a:t>
            </a:r>
          </a:p>
        </p:txBody>
      </p:sp>
      <p:sp>
        <p:nvSpPr>
          <p:cNvPr id="41" name="Marcador de tex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Mes, año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39" name="Marcador de texto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39" name="Marcador de tex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Biografía breve</a:t>
            </a:r>
          </a:p>
        </p:txBody>
      </p:sp>
      <p:sp>
        <p:nvSpPr>
          <p:cNvPr id="43" name="Marcador de tex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5" name="Marcador de tex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Biografía breve</a:t>
            </a:r>
          </a:p>
        </p:txBody>
      </p:sp>
      <p:sp>
        <p:nvSpPr>
          <p:cNvPr id="47" name="Marcador de tex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9" name="Marcador de tex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50" name="Marcador de tex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Biografía breve</a:t>
            </a:r>
          </a:p>
        </p:txBody>
      </p:sp>
      <p:sp>
        <p:nvSpPr>
          <p:cNvPr id="51" name="Marcador de tex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/>
            </a:p>
          </p:txBody>
        </p:sp>
      </p:grpSp>
      <p:sp>
        <p:nvSpPr>
          <p:cNvPr id="47" name="Marcador de posición de imagen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46" name="Marcador de posición de imagen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44" name="Marcador de posición de imagen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43" name="Marcador de posición de imagen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Foto de perfil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6" name="Marcador de tex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37" name="Marcador de tex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40" name="Marcador de tex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41" name="Marcador de tex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52" name="Marcador de tex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53" name="Marcador de tex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57" name="Marcador de tex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58" name="Marcador de tex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59" name="Marcador de tex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60" name="Marcador de tex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cabezado de sección con imagen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Muchas </a:t>
            </a:r>
            <a:br>
              <a:rPr lang="es-ES" noProof="0"/>
            </a:br>
            <a:r>
              <a:rPr lang="es-ES" noProof="0"/>
              <a:t>gracias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Nombre completo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Sitio web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 con imagen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cabezado de sección con imagen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rma libre: Forma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76" name="Forma libre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143" name="Forma libre: Forma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3" name="Forma libre: Forma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7" name="Forma libre: Forma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42" name="Forma libre: Forma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4" name="Forma libre: Forma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7" name="Marcador de posición de imagen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28" name="Marcador de posición de imagen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29" name="Marcador de posición de imagen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0" name="Marcador de posición de imagen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1" name="Marcador de posición de imagen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/>
          </a:p>
        </p:txBody>
      </p:sp>
      <p:sp>
        <p:nvSpPr>
          <p:cNvPr id="3" name="Marcador de posición de imagen 2" descr="Marcador de posición de imagen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texto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3X Op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0" name="Marcador de posición de imagen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21" name="Marcador de posición de imagen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22" name="Marcador de posición de imagen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3X Opció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4" name="Marcador de posición de imagen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5" name="Marcador de posición de imagen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6" name="Marcador de posición de imagen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4X Opció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3" name="Marcador de posición de imagen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4" name="Marcador de posición de imagen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7" name="Marcador de posición de imagen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38" name="Marcador de posición de imagen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Icono</a:t>
            </a:r>
          </a:p>
        </p:txBody>
      </p:sp>
      <p:sp>
        <p:nvSpPr>
          <p:cNvPr id="27" name="Marcador de texto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 digital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Marcador de posición de imagen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/>
              <a:t>Inserte o arrastre y coloque su diseño de la pantalla aquí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ón de números gran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ón de números gran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s-ES" noProof="0"/>
              <a:t>Encabezado de la sección</a:t>
            </a:r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s-ES" noProof="0"/>
              <a:t>Encabezado de sección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Encabezado de sección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Descripción de la sección</a:t>
            </a:r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es-ES" noProof="0"/>
              <a:t>2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Descripción de la sección</a:t>
            </a: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es-ES" noProof="0"/>
              <a:t>3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Descripción de la sección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orma libre: Forma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grpSp>
          <p:nvGrpSpPr>
            <p:cNvPr id="182" name="Grupo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orma libre: Forma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84" name="Forma libre: Forma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89" name="Forma libre: Forma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  <p:sp>
            <p:nvSpPr>
              <p:cNvPr id="191" name="Forma libre: Forma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co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12" name="Marcador de tex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cuadrante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8365" y="552911"/>
            <a:ext cx="3540481" cy="1066883"/>
          </a:xfrm>
        </p:spPr>
        <p:txBody>
          <a:bodyPr rtlCol="0"/>
          <a:lstStyle/>
          <a:p>
            <a:pPr rtl="0"/>
            <a:r>
              <a:rPr lang="es-ES" dirty="0"/>
              <a:t>ACTIVIDADES DE CONJUNTO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4774" y="6227312"/>
            <a:ext cx="2252243" cy="436799"/>
          </a:xfrm>
        </p:spPr>
        <p:txBody>
          <a:bodyPr rtlCol="0"/>
          <a:lstStyle/>
          <a:p>
            <a:r>
              <a:rPr lang="es-ES" sz="1200" dirty="0"/>
              <a:t>Cesar </a:t>
            </a:r>
            <a:r>
              <a:rPr lang="es-ES" sz="1200" dirty="0" err="1"/>
              <a:t>Pincai</a:t>
            </a:r>
            <a:r>
              <a:rPr lang="es-ES" sz="1200" dirty="0"/>
              <a:t> Franco</a:t>
            </a:r>
            <a:r>
              <a:rPr lang="es-ES" sz="1200" noProof="1"/>
              <a:t>.</a:t>
            </a:r>
          </a:p>
          <a:p>
            <a:pPr rtl="0"/>
            <a:r>
              <a:rPr lang="es-ES" sz="1200" dirty="0"/>
              <a:t>Claudia herrera. </a:t>
            </a:r>
          </a:p>
        </p:txBody>
      </p:sp>
      <p:sp>
        <p:nvSpPr>
          <p:cNvPr id="7" name="Elipse 6" descr="Fondo de logotipo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331094" y="2213600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r="2845"/>
          <a:stretch>
            <a:fillRect/>
          </a:stretch>
        </p:blipFill>
        <p:spPr/>
      </p:pic>
      <p:sp>
        <p:nvSpPr>
          <p:cNvPr id="12" name="CuadroTexto 11"/>
          <p:cNvSpPr txBox="1"/>
          <p:nvPr/>
        </p:nvSpPr>
        <p:spPr>
          <a:xfrm>
            <a:off x="6993263" y="1611002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COMPETENCIA</a:t>
            </a:r>
            <a:r>
              <a:rPr lang="es-CO" dirty="0"/>
              <a:t>:  </a:t>
            </a:r>
            <a:r>
              <a:rPr lang="es-CO" b="1" dirty="0"/>
              <a:t>Autoconciencia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/>
              <a:t>Autoconocimiento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/>
              <a:t>Reconocimiento de emociones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 txBox="1">
            <a:spLocks/>
          </p:cNvSpPr>
          <p:nvPr/>
        </p:nvSpPr>
        <p:spPr bwMode="gray">
          <a:xfrm>
            <a:off x="7171061" y="2677885"/>
            <a:ext cx="4099187" cy="2709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/>
              <a:t>Indicadores de logro: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800" cap="none" noProof="1"/>
              <a:t>Reflexiono sobre mi labor en el contexto socioeducativo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cap="none" noProof="1"/>
              <a:t>Afianzo mi creatividad a través de la exploración del entorno social </a:t>
            </a:r>
          </a:p>
          <a:p>
            <a:endParaRPr lang="es-ES" cap="non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120357" y="4550738"/>
            <a:ext cx="5368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ACTIVIDADES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/>
              <a:t>Lectura 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/>
              <a:t>Oración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/>
              <a:t>Compartiendo mi taza de 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/>
              <a:t>Video reflexivo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/>
              <a:t>Construyendo nuestra historia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/>
              <a:t>Evaluación</a:t>
            </a:r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 descr="Fondo de logotipo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 rot="10800000"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lt1"/>
              </a:solidFill>
            </a:endParaRPr>
          </a:p>
        </p:txBody>
      </p:sp>
      <p:pic>
        <p:nvPicPr>
          <p:cNvPr id="2050" name="Picture 2" descr="Tono de piel claro manos en oración clipart. Dibujos animados descargar  gratis.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39" y="815230"/>
            <a:ext cx="1418518" cy="141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7"/>
          <a:stretch/>
        </p:blipFill>
        <p:spPr>
          <a:xfrm>
            <a:off x="2338251" y="1647028"/>
            <a:ext cx="5721531" cy="3253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794" y="2468881"/>
            <a:ext cx="4185566" cy="1727444"/>
          </a:xfrm>
        </p:spPr>
        <p:txBody>
          <a:bodyPr rtlCol="0"/>
          <a:lstStyle/>
          <a:p>
            <a:pPr rtl="0"/>
            <a:r>
              <a:rPr lang="es-ES" cap="none" dirty="0"/>
              <a:t>Compartiendo mi taza de café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EFF07F-FAEE-4EDA-A822-96C6B92C5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3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67" y="1806622"/>
            <a:ext cx="3135569" cy="3114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102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09" y="1296170"/>
            <a:ext cx="4793714" cy="2078699"/>
          </a:xfrm>
        </p:spPr>
        <p:txBody>
          <a:bodyPr rtlCol="0"/>
          <a:lstStyle/>
          <a:p>
            <a:pPr rtl="0"/>
            <a:r>
              <a:rPr lang="es-ES" dirty="0"/>
              <a:t>Reflexión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smtClean="0"/>
              <a:pPr algn="ctr" rtl="0"/>
              <a:t>4</a:t>
            </a:fld>
            <a:endParaRPr lang="es-ES" dirty="0"/>
          </a:p>
        </p:txBody>
      </p:sp>
      <p:sp>
        <p:nvSpPr>
          <p:cNvPr id="6" name="Elipse 5" descr="Fondo de logotipo">
            <a:extLst>
              <a:ext uri="{FF2B5EF4-FFF2-40B4-BE49-F238E27FC236}">
                <a16:creationId xmlns:a16="http://schemas.microsoft.com/office/drawing/2014/main" id="{05B0670B-BF1F-4BCF-B83C-74D893BF46CC}"/>
              </a:ext>
            </a:extLst>
          </p:cNvPr>
          <p:cNvSpPr/>
          <p:nvPr/>
        </p:nvSpPr>
        <p:spPr>
          <a:xfrm>
            <a:off x="9618755" y="676469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12" name="Marcador de posición de imagen 11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13460"/>
          <a:stretch>
            <a:fillRect/>
          </a:stretch>
        </p:blipFill>
        <p:spPr>
          <a:xfrm>
            <a:off x="7214103" y="1172675"/>
            <a:ext cx="4290933" cy="4404388"/>
          </a:xfrm>
        </p:spPr>
      </p:pic>
      <p:sp>
        <p:nvSpPr>
          <p:cNvPr id="13" name="CuadroTexto 12"/>
          <p:cNvSpPr txBox="1"/>
          <p:nvPr/>
        </p:nvSpPr>
        <p:spPr>
          <a:xfrm>
            <a:off x="561703" y="3775166"/>
            <a:ext cx="3448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b="1" dirty="0"/>
              <a:t>Maestros Guardianes de la llama de los niños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198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11727" y="1000979"/>
            <a:ext cx="4793714" cy="2078699"/>
          </a:xfrm>
        </p:spPr>
        <p:txBody>
          <a:bodyPr rtlCol="0"/>
          <a:lstStyle/>
          <a:p>
            <a:pPr algn="ctr" rtl="0"/>
            <a:r>
              <a:rPr lang="es-ES" sz="4500" cap="none" dirty="0"/>
              <a:t>Construyendo nuestra historia</a:t>
            </a:r>
          </a:p>
        </p:txBody>
      </p: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719DF40F-7D18-4AEB-B04C-9870555D2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5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31" y="911325"/>
            <a:ext cx="4336706" cy="4336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83" y="1716803"/>
            <a:ext cx="4793714" cy="2078699"/>
          </a:xfrm>
        </p:spPr>
        <p:txBody>
          <a:bodyPr/>
          <a:lstStyle/>
          <a:p>
            <a:pPr algn="ctr"/>
            <a:r>
              <a:rPr lang="es-CO" sz="4500" dirty="0"/>
              <a:t>MUCHAS GRACIAS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es-ES" noProof="0" smtClean="0"/>
              <a:pPr rtl="0"/>
              <a:t>6</a:t>
            </a:fld>
            <a:endParaRPr lang="es-ES" noProof="0"/>
          </a:p>
        </p:txBody>
      </p:sp>
      <p:sp>
        <p:nvSpPr>
          <p:cNvPr id="8" name="CuadroTexto 7"/>
          <p:cNvSpPr txBox="1"/>
          <p:nvPr/>
        </p:nvSpPr>
        <p:spPr>
          <a:xfrm>
            <a:off x="1894115" y="849087"/>
            <a:ext cx="44544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b="1" dirty="0"/>
              <a:t>¿METAS LOGRADAS?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99" y="1716803"/>
            <a:ext cx="3287481" cy="2777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51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263_TF66835393" id="{E0DB5EC9-88BE-4326-8CDA-183FE8A56833}" vid="{BD83488B-7349-4AD6-9D0F-E5C648D25B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CFEE3-59F5-490C-AC74-047FF9F6A8FC}">
  <ds:schemaRefs>
    <ds:schemaRef ds:uri="16c05727-aa75-4e4a-9b5f-8a80a1165891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en diapositivas con esferas azules</Template>
  <TotalTime>0</TotalTime>
  <Words>87</Words>
  <Application>Microsoft Office PowerPoint</Application>
  <PresentationFormat>Panorámica</PresentationFormat>
  <Paragraphs>31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Tema de Office</vt:lpstr>
      <vt:lpstr>ACTIVIDADES DE CONJUNTO</vt:lpstr>
      <vt:lpstr>Presentación de PowerPoint</vt:lpstr>
      <vt:lpstr>Compartiendo mi taza de café</vt:lpstr>
      <vt:lpstr>Reflexión</vt:lpstr>
      <vt:lpstr>Construyendo nuestra historia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DE CONJUNTO</dc:title>
  <dc:creator/>
  <cp:lastModifiedBy/>
  <cp:revision>2</cp:revision>
  <dcterms:created xsi:type="dcterms:W3CDTF">2021-01-15T00:57:41Z</dcterms:created>
  <dcterms:modified xsi:type="dcterms:W3CDTF">2021-05-14T23:29:47Z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