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86141-B274-43DD-B348-366179BB4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363569-5093-4D0D-A663-3A4A36FAB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3BCD6-A367-44AB-8F1E-62DCA599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20F895-DB5D-4804-A4C0-24636993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0647-0D4D-462F-B83B-99E63DAE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19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0700F-7713-4623-B2DE-E74F9863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1B924D-B925-451B-8989-9D48D119A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B3ECA8-837F-4659-A6BD-8F1BE005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580DDF-7C46-4775-AB78-3CDD71B9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B890E7-67DC-4992-A18D-42DF97F9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678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4C7D28-7BF6-43F3-A1BC-BB010045D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F8D037-4AB9-4B06-A988-E9688743F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39237-9EE0-4269-A136-D7500FBF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D6BA6-B612-4877-8934-805496AE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04A1CA-F695-420B-93C0-72D7025A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676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D5926-0299-4A7F-AD10-71BD9603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253B3E-6E1E-4FA4-AC40-197C99301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695D3F-19A7-475F-95C4-4F2DEA07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372E69-2ADE-4BF6-AD2E-AAC7B826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BA159F-ED94-4354-B326-7AE8A255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692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BE3A9-7015-4AFF-A351-078B8A41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6FAA3F-A1E1-44C9-8C90-A37CD3F24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D76A6B-3031-411D-8EFF-ABA2389E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2F48EA-C443-4581-A5BB-047029C3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6B0A42-4103-4FE0-9832-A8684B5B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138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3ECB2-3FEF-47A3-A7DE-9F895B6F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C8ECE1-494A-4415-954F-46DF5867D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C6C9B9-F48B-4BAE-9721-AA5C8D0EA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E8D4AC-0C67-4C1A-9226-2DFD1EB6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9F33B5-48B1-4BB4-996A-F8CB802D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0707AD-546A-4934-9584-ED4E8D46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50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101FF-45DF-4C42-8A75-C30C25A7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71B581-183F-44E3-B330-D4B91DE43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8D80AE-53FE-4271-99B6-C0F6028EF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C1FF29-FC3F-4B71-BFE9-2C1E14DEC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BF04AE-BBCA-4F34-B378-29FF5D11F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499276-6C37-46A2-A5A7-0E959728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2643F5-0C21-4B15-A6DE-CB0E691E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2D86B8-3A2B-452F-A41E-BA53F384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652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C21D1-F026-47EF-BED0-F8189D51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D70390-88C6-4CA5-8472-6B25B96D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BE5613-16EA-459A-BCA3-19FAD706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4752D3-F58E-4C44-8576-03386E43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40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B257A4-1B67-4D1F-98EE-A149D341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892683-323D-4EAE-8700-A677A280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129737-88F9-425F-98ED-9D7774E2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683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4F239-12AF-4F6A-B08A-AEA67979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D839A2-FB79-4A27-B356-1842AE19F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7BAB7D-43CE-48E5-8E0E-E3B66D1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645B2B-CEBA-4CC8-81A4-A9CFC9D3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2FA074-CB9D-402F-8596-245A4DA2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C2180C-EDAF-4452-943A-FB96080D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08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874CB-BB8D-4CE7-9CF3-833A1C20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9A0F6D-2FD0-468F-A3C7-C9D118738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4EE217-19DF-4BB1-9ED8-2680965AD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D45FD4-7B03-4F4F-A5E7-DAC90CA8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8713FA-50FA-4E7E-B2DF-D2E809B7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EE75B8-67AD-4D4B-A55D-CF3125CC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312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C81176-964B-41DA-9026-11327A98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1B3A80-6103-4A60-9DB2-62E573EBF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1AF86-72A0-47E7-8645-06D7F5091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CEAF-570E-4024-AD7F-ABC94D0D9A83}" type="datetimeFigureOut">
              <a:rPr lang="es-CO" smtClean="0"/>
              <a:t>17/05/2021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2A698B-CABE-467B-9FA7-0D98E4772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7D5569-24FE-4656-BDD3-0284A2E70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D410-6C9F-43C8-A61B-98BAB4A9E6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04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13319C5-D48A-46F9-B150-07BA858D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2358" y="2475914"/>
            <a:ext cx="4504598" cy="42230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311BCF9-BE8B-4CAD-9343-A91DF206BDB8}"/>
              </a:ext>
            </a:extLst>
          </p:cNvPr>
          <p:cNvSpPr txBox="1"/>
          <p:nvPr/>
        </p:nvSpPr>
        <p:spPr>
          <a:xfrm>
            <a:off x="2782956" y="1179444"/>
            <a:ext cx="6361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00B050"/>
                </a:solidFill>
                <a:latin typeface="Arial Black" panose="020B0A04020102020204" pitchFamily="34" charset="0"/>
              </a:rPr>
              <a:t>Actividades de conjunto.</a:t>
            </a:r>
            <a:endParaRPr lang="es-CO" sz="4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488855-8A18-4754-BE62-E41BEE630C69}"/>
              </a:ext>
            </a:extLst>
          </p:cNvPr>
          <p:cNvSpPr txBox="1"/>
          <p:nvPr/>
        </p:nvSpPr>
        <p:spPr>
          <a:xfrm>
            <a:off x="1061315" y="3647232"/>
            <a:ext cx="636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Fecha:</a:t>
            </a:r>
            <a:endParaRPr lang="es-CO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017771-932B-41FB-B458-3702816B16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843" y="4204614"/>
            <a:ext cx="5923722" cy="23986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55BAC0-832D-4443-A1F8-B98D88A2FF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3339"/>
            <a:ext cx="3286539" cy="26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5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311BCF9-BE8B-4CAD-9343-A91DF206BDB8}"/>
              </a:ext>
            </a:extLst>
          </p:cNvPr>
          <p:cNvSpPr txBox="1"/>
          <p:nvPr/>
        </p:nvSpPr>
        <p:spPr>
          <a:xfrm>
            <a:off x="2915477" y="1221647"/>
            <a:ext cx="6551056" cy="46166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Competencias Socioemocionales.</a:t>
            </a:r>
            <a:endParaRPr lang="es-CO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488855-8A18-4754-BE62-E41BEE630C69}"/>
              </a:ext>
            </a:extLst>
          </p:cNvPr>
          <p:cNvSpPr txBox="1"/>
          <p:nvPr/>
        </p:nvSpPr>
        <p:spPr>
          <a:xfrm>
            <a:off x="2915477" y="2080897"/>
            <a:ext cx="6361043" cy="46166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7030A0"/>
                </a:solidFill>
                <a:latin typeface="Arial Black" panose="020B0A04020102020204" pitchFamily="34" charset="0"/>
              </a:rPr>
              <a:t>Comunicación positiva: asertividad.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3AE0CC-E80B-4040-AA8C-99C4CED2D3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2934" y="2940148"/>
            <a:ext cx="4199066" cy="36505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79AA64B-FF83-497C-AE26-0A5696875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829" y="3854547"/>
            <a:ext cx="6846475" cy="27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0B43DA-5174-4870-AE2E-64CC59A45DFF}"/>
              </a:ext>
            </a:extLst>
          </p:cNvPr>
          <p:cNvSpPr txBox="1"/>
          <p:nvPr/>
        </p:nvSpPr>
        <p:spPr>
          <a:xfrm>
            <a:off x="3193366" y="717452"/>
            <a:ext cx="633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rgbClr val="7030A0"/>
                </a:solidFill>
                <a:latin typeface="Arial Black" panose="020B0A04020102020204" pitchFamily="34" charset="0"/>
              </a:rPr>
              <a:t>Canción.</a:t>
            </a:r>
            <a:endParaRPr lang="es-CO" sz="8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6E91B2-185C-4435-A887-96D5DA932977}"/>
              </a:ext>
            </a:extLst>
          </p:cNvPr>
          <p:cNvSpPr txBox="1"/>
          <p:nvPr/>
        </p:nvSpPr>
        <p:spPr>
          <a:xfrm>
            <a:off x="2768991" y="3641187"/>
            <a:ext cx="633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8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EB6B81-7A5A-41E8-A79C-96B9BDF353F6}"/>
              </a:ext>
            </a:extLst>
          </p:cNvPr>
          <p:cNvSpPr txBox="1"/>
          <p:nvPr/>
        </p:nvSpPr>
        <p:spPr>
          <a:xfrm>
            <a:off x="3193366" y="2729132"/>
            <a:ext cx="575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rgbClr val="FF0000"/>
                </a:solidFill>
                <a:latin typeface="Arial Black" panose="020B0A04020102020204" pitchFamily="34" charset="0"/>
              </a:rPr>
              <a:t>Feliz.</a:t>
            </a:r>
            <a:endParaRPr lang="es-CO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DFF327A-596B-4BAC-93BA-133BF7ACE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4DDE3"/>
              </a:clrFrom>
              <a:clrTo>
                <a:srgbClr val="B4DD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705" y="3329296"/>
            <a:ext cx="3429000" cy="3429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7A729ED-46CF-4B7C-BD3C-33FA21F29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4DDE3"/>
              </a:clrFrom>
              <a:clrTo>
                <a:srgbClr val="B4DD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895" y="3313959"/>
            <a:ext cx="3567332" cy="3429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B06607B-0E45-497C-8364-94243BA04A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4DDE3"/>
              </a:clrFrom>
              <a:clrTo>
                <a:srgbClr val="B4DD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8774" y="3929461"/>
            <a:ext cx="4722052" cy="28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6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0B43DA-5174-4870-AE2E-64CC59A45DFF}"/>
              </a:ext>
            </a:extLst>
          </p:cNvPr>
          <p:cNvSpPr txBox="1"/>
          <p:nvPr/>
        </p:nvSpPr>
        <p:spPr>
          <a:xfrm>
            <a:off x="3193366" y="717452"/>
            <a:ext cx="633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rgbClr val="7030A0"/>
                </a:solidFill>
                <a:latin typeface="Arial Black" panose="020B0A04020102020204" pitchFamily="34" charset="0"/>
              </a:rPr>
              <a:t>Cuento.</a:t>
            </a:r>
            <a:endParaRPr lang="es-CO" sz="8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6E91B2-185C-4435-A887-96D5DA932977}"/>
              </a:ext>
            </a:extLst>
          </p:cNvPr>
          <p:cNvSpPr txBox="1"/>
          <p:nvPr/>
        </p:nvSpPr>
        <p:spPr>
          <a:xfrm>
            <a:off x="2768991" y="3641187"/>
            <a:ext cx="633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8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195EE1-8617-4FEF-B211-EC5B45B3C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91" y="2265973"/>
            <a:ext cx="6951784" cy="43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6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0B43DA-5174-4870-AE2E-64CC59A45DFF}"/>
              </a:ext>
            </a:extLst>
          </p:cNvPr>
          <p:cNvSpPr txBox="1"/>
          <p:nvPr/>
        </p:nvSpPr>
        <p:spPr>
          <a:xfrm>
            <a:off x="1814732" y="717452"/>
            <a:ext cx="942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7030A0"/>
                </a:solidFill>
                <a:latin typeface="Arial Black" panose="020B0A04020102020204" pitchFamily="34" charset="0"/>
              </a:rPr>
              <a:t>Instrumento de gobierno.</a:t>
            </a:r>
            <a:endParaRPr lang="es-CO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6E91B2-185C-4435-A887-96D5DA932977}"/>
              </a:ext>
            </a:extLst>
          </p:cNvPr>
          <p:cNvSpPr txBox="1"/>
          <p:nvPr/>
        </p:nvSpPr>
        <p:spPr>
          <a:xfrm>
            <a:off x="2768991" y="3641187"/>
            <a:ext cx="633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8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91FBBDB-4AEF-4ACB-B63D-6A7B3957A3D9}"/>
              </a:ext>
            </a:extLst>
          </p:cNvPr>
          <p:cNvSpPr/>
          <p:nvPr/>
        </p:nvSpPr>
        <p:spPr>
          <a:xfrm>
            <a:off x="3573194" y="2479471"/>
            <a:ext cx="5242592" cy="2554545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Mis creaciones.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FA6CDE-F53A-4443-9B6C-1EC64E5E31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76476" flipH="1">
            <a:off x="9315173" y="4038759"/>
            <a:ext cx="2448386" cy="24483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442264-9577-401D-8E8C-9FFC3DC1B7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330" y="1843870"/>
            <a:ext cx="3076804" cy="46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6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0B43DA-5174-4870-AE2E-64CC59A45DFF}"/>
              </a:ext>
            </a:extLst>
          </p:cNvPr>
          <p:cNvSpPr txBox="1"/>
          <p:nvPr/>
        </p:nvSpPr>
        <p:spPr>
          <a:xfrm>
            <a:off x="1814732" y="717452"/>
            <a:ext cx="942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7030A0"/>
                </a:solidFill>
                <a:latin typeface="Arial Black" panose="020B0A04020102020204" pitchFamily="34" charset="0"/>
              </a:rPr>
              <a:t>Evaluación.</a:t>
            </a:r>
            <a:endParaRPr lang="es-CO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6E91B2-185C-4435-A887-96D5DA932977}"/>
              </a:ext>
            </a:extLst>
          </p:cNvPr>
          <p:cNvSpPr txBox="1"/>
          <p:nvPr/>
        </p:nvSpPr>
        <p:spPr>
          <a:xfrm>
            <a:off x="2768991" y="3641187"/>
            <a:ext cx="633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8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122F18D-DBEE-435D-B634-A51744CBC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6303"/>
              </p:ext>
            </p:extLst>
          </p:nvPr>
        </p:nvGraphicFramePr>
        <p:xfrm>
          <a:off x="1336431" y="1513986"/>
          <a:ext cx="10044334" cy="528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404">
                  <a:extLst>
                    <a:ext uri="{9D8B030D-6E8A-4147-A177-3AD203B41FA5}">
                      <a16:colId xmlns:a16="http://schemas.microsoft.com/office/drawing/2014/main" val="1834490135"/>
                    </a:ext>
                  </a:extLst>
                </a:gridCol>
                <a:gridCol w="1382706">
                  <a:extLst>
                    <a:ext uri="{9D8B030D-6E8A-4147-A177-3AD203B41FA5}">
                      <a16:colId xmlns:a16="http://schemas.microsoft.com/office/drawing/2014/main" val="3945883801"/>
                    </a:ext>
                  </a:extLst>
                </a:gridCol>
                <a:gridCol w="1674056">
                  <a:extLst>
                    <a:ext uri="{9D8B030D-6E8A-4147-A177-3AD203B41FA5}">
                      <a16:colId xmlns:a16="http://schemas.microsoft.com/office/drawing/2014/main" val="3442327975"/>
                    </a:ext>
                  </a:extLst>
                </a:gridCol>
                <a:gridCol w="1674056">
                  <a:extLst>
                    <a:ext uri="{9D8B030D-6E8A-4147-A177-3AD203B41FA5}">
                      <a16:colId xmlns:a16="http://schemas.microsoft.com/office/drawing/2014/main" val="831146075"/>
                    </a:ext>
                  </a:extLst>
                </a:gridCol>
                <a:gridCol w="1674056">
                  <a:extLst>
                    <a:ext uri="{9D8B030D-6E8A-4147-A177-3AD203B41FA5}">
                      <a16:colId xmlns:a16="http://schemas.microsoft.com/office/drawing/2014/main" val="4053104439"/>
                    </a:ext>
                  </a:extLst>
                </a:gridCol>
                <a:gridCol w="1674056">
                  <a:extLst>
                    <a:ext uri="{9D8B030D-6E8A-4147-A177-3AD203B41FA5}">
                      <a16:colId xmlns:a16="http://schemas.microsoft.com/office/drawing/2014/main" val="3331183109"/>
                    </a:ext>
                  </a:extLst>
                </a:gridCol>
              </a:tblGrid>
              <a:tr h="890213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FF00"/>
                          </a:solidFill>
                        </a:rPr>
                        <a:t>Actividad propuesta</a:t>
                      </a:r>
                      <a:endParaRPr lang="es-CO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FF00"/>
                          </a:solidFill>
                        </a:rPr>
                        <a:t>Nombre</a:t>
                      </a:r>
                      <a:endParaRPr lang="es-CO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FF00"/>
                          </a:solidFill>
                        </a:rPr>
                        <a:t>Desempeño Superior</a:t>
                      </a:r>
                      <a:endParaRPr lang="es-CO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FFFF00"/>
                          </a:solidFill>
                        </a:rPr>
                        <a:t>Desempeño Alto</a:t>
                      </a:r>
                      <a:endParaRPr lang="es-CO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es-CO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rgbClr val="FFFF00"/>
                          </a:solidFill>
                        </a:rPr>
                        <a:t>Desempeño Alto</a:t>
                      </a:r>
                      <a:endParaRPr lang="es-CO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es-CO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FF00"/>
                          </a:solidFill>
                        </a:rPr>
                        <a:t>Desempeño Bajo</a:t>
                      </a:r>
                      <a:endParaRPr lang="es-CO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868125"/>
                  </a:ext>
                </a:extLst>
              </a:tr>
              <a:tr h="836056">
                <a:tc>
                  <a:txBody>
                    <a:bodyPr/>
                    <a:lstStyle/>
                    <a:p>
                      <a:pPr algn="just"/>
                      <a:r>
                        <a:rPr lang="es-ES" b="1" dirty="0"/>
                        <a:t>Escuche la canción  con atención.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Félix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6370"/>
                  </a:ext>
                </a:extLst>
              </a:tr>
              <a:tr h="1086873">
                <a:tc>
                  <a:txBody>
                    <a:bodyPr/>
                    <a:lstStyle/>
                    <a:p>
                      <a:pPr algn="just"/>
                      <a:r>
                        <a:rPr lang="es-ES" b="1" dirty="0"/>
                        <a:t>Escuche  o realice lectura del cuento con disposición y buena actitud.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Fredy Medina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98406"/>
                  </a:ext>
                </a:extLst>
              </a:tr>
              <a:tr h="2340958">
                <a:tc>
                  <a:txBody>
                    <a:bodyPr/>
                    <a:lstStyle/>
                    <a:p>
                      <a:pPr algn="just"/>
                      <a:r>
                        <a:rPr lang="es-ES" b="1" dirty="0"/>
                        <a:t>Participe  y compartí mi producto en la actividad propuesta en el instrumento de gobierno “mis creaciones”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Jhon Jairo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975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899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81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Usuario</cp:lastModifiedBy>
  <cp:revision>9</cp:revision>
  <dcterms:created xsi:type="dcterms:W3CDTF">2021-03-11T01:01:22Z</dcterms:created>
  <dcterms:modified xsi:type="dcterms:W3CDTF">2021-05-17T14:13:07Z</dcterms:modified>
</cp:coreProperties>
</file>