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028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852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6637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047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7873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8166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1805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508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090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279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84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5530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353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7646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8507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365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A898B-2C39-426C-887A-49AE5D1F3F8A}" type="datetimeFigureOut">
              <a:rPr lang="es-CO" smtClean="0"/>
              <a:t>14/05/2021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424F5F6-27F6-4C80-832A-CA10AC757C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803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rgbClr val="7030A0"/>
                </a:solidFill>
              </a:rPr>
              <a:t>Actividades </a:t>
            </a:r>
            <a:r>
              <a:rPr lang="es-CO" b="1" dirty="0">
                <a:solidFill>
                  <a:srgbClr val="00B0F0"/>
                </a:solidFill>
              </a:rPr>
              <a:t>de</a:t>
            </a:r>
            <a:r>
              <a:rPr lang="es-CO" b="1" dirty="0">
                <a:solidFill>
                  <a:srgbClr val="7030A0"/>
                </a:solidFill>
              </a:rPr>
              <a:t> </a:t>
            </a:r>
            <a:r>
              <a:rPr lang="es-CO" b="1" dirty="0">
                <a:solidFill>
                  <a:srgbClr val="FF0000"/>
                </a:solidFill>
              </a:rPr>
              <a:t>conjunto.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729" t="27992" r="42687" b="25477"/>
          <a:stretch/>
        </p:blipFill>
        <p:spPr>
          <a:xfrm>
            <a:off x="4191268" y="1709057"/>
            <a:ext cx="5715000" cy="38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09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7" t="9334" r="-5757" b="1523"/>
          <a:stretch/>
        </p:blipFill>
        <p:spPr>
          <a:xfrm>
            <a:off x="4101873" y="404949"/>
            <a:ext cx="3857625" cy="611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69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0" b="3048"/>
          <a:stretch/>
        </p:blipFill>
        <p:spPr>
          <a:xfrm>
            <a:off x="3944983" y="261257"/>
            <a:ext cx="5003074" cy="63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14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53885" y="950932"/>
            <a:ext cx="864325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s-CO" sz="2400" b="1" dirty="0">
                <a:solidFill>
                  <a:srgbClr val="00B050"/>
                </a:solidFill>
              </a:rPr>
              <a:t>      Valoración: </a:t>
            </a:r>
            <a:endParaRPr lang="es-CO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39 ideas de Comunicación Asertiva | comunicacion asertiva, comunicacion,  asertiv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16" y="3793377"/>
            <a:ext cx="5094515" cy="289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lobos de diálogo de colores lineales | Vector Grat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36547" r="1534" b="5397"/>
          <a:stretch/>
        </p:blipFill>
        <p:spPr bwMode="auto">
          <a:xfrm>
            <a:off x="7276013" y="3793377"/>
            <a:ext cx="4275907" cy="2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389016" y="1375664"/>
            <a:ext cx="88000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s-ES" sz="2000" b="1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Comprende algunas de sus emociones y sentimientos.</a:t>
            </a:r>
            <a:endParaRPr lang="es-CO" sz="2000" b="1" dirty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s-ES" sz="2000" b="1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Manifiesta en forma apropiada sus sentimientos y emociones.</a:t>
            </a:r>
            <a:endParaRPr lang="es-CO" sz="2000" b="1" dirty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s-ES" sz="2000" b="1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 algunas emociones de los demás.</a:t>
            </a:r>
            <a:endParaRPr lang="es-CO" sz="2000" b="1" dirty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s-ES" sz="2000" b="1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 que cambios debe realizar en su comportamiento y actitud personal.</a:t>
            </a:r>
            <a:endParaRPr lang="es-CO" sz="2000" b="1" dirty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s-ES" sz="2000" b="1" dirty="0">
                <a:solidFill>
                  <a:srgbClr val="7030A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Asume la adversidad y sus errores como una oportunidad de aprendizaje</a:t>
            </a:r>
            <a:r>
              <a:rPr lang="es-ES" sz="2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262097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rgbClr val="FF0000"/>
                </a:solidFill>
              </a:rPr>
              <a:t>Pinta</a:t>
            </a:r>
            <a:r>
              <a:rPr lang="es-CO" b="1" dirty="0"/>
              <a:t> </a:t>
            </a:r>
            <a:r>
              <a:rPr lang="es-CO" b="1" dirty="0">
                <a:solidFill>
                  <a:srgbClr val="7030A0"/>
                </a:solidFill>
              </a:rPr>
              <a:t>el </a:t>
            </a:r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mundo</a:t>
            </a:r>
            <a:r>
              <a:rPr lang="es-CO" b="1" dirty="0"/>
              <a:t> </a:t>
            </a:r>
            <a:r>
              <a:rPr lang="es-CO" b="1" dirty="0">
                <a:solidFill>
                  <a:srgbClr val="00B0F0"/>
                </a:solidFill>
              </a:rPr>
              <a:t>de</a:t>
            </a:r>
            <a:r>
              <a:rPr lang="es-CO" b="1" dirty="0"/>
              <a:t> </a:t>
            </a:r>
            <a:r>
              <a:rPr lang="es-CO" b="1" dirty="0">
                <a:solidFill>
                  <a:schemeClr val="accent2">
                    <a:lumMod val="50000"/>
                  </a:schemeClr>
                </a:solidFill>
              </a:rPr>
              <a:t>color.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80606"/>
            <a:ext cx="10515600" cy="4885507"/>
          </a:xfrm>
        </p:spPr>
        <p:txBody>
          <a:bodyPr>
            <a:normAutofit/>
          </a:bodyPr>
          <a:lstStyle/>
          <a:p>
            <a:endParaRPr lang="es-CO" b="1" dirty="0">
              <a:solidFill>
                <a:srgbClr val="00B050"/>
              </a:solidFill>
            </a:endParaRPr>
          </a:p>
          <a:p>
            <a:pPr algn="just"/>
            <a:r>
              <a:rPr lang="es-CO" sz="2400" b="1" dirty="0">
                <a:solidFill>
                  <a:srgbClr val="00B050"/>
                </a:solidFill>
              </a:rPr>
              <a:t>FECHA: </a:t>
            </a:r>
            <a:r>
              <a:rPr lang="es-CO" sz="2400" dirty="0">
                <a:solidFill>
                  <a:srgbClr val="002060"/>
                </a:solidFill>
              </a:rPr>
              <a:t> </a:t>
            </a:r>
            <a:r>
              <a:rPr lang="es-CO" sz="2400" b="1" dirty="0">
                <a:solidFill>
                  <a:srgbClr val="002060"/>
                </a:solidFill>
              </a:rPr>
              <a:t>12/05/2021.</a:t>
            </a:r>
          </a:p>
          <a:p>
            <a:pPr algn="just"/>
            <a:r>
              <a:rPr lang="es-CO" sz="2400" b="1" dirty="0">
                <a:solidFill>
                  <a:srgbClr val="FF0000"/>
                </a:solidFill>
              </a:rPr>
              <a:t>COMPETENCIAS PERSONALES-PERSONAL:</a:t>
            </a:r>
            <a:r>
              <a:rPr lang="es-CO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CO" sz="2400" b="1" dirty="0">
                <a:solidFill>
                  <a:srgbClr val="002060"/>
                </a:solidFill>
              </a:rPr>
              <a:t>Reconoce y valora sus potencialidades y limitaciones emocionales, afectivas e intelectuales. </a:t>
            </a:r>
          </a:p>
          <a:p>
            <a:pPr algn="just"/>
            <a:r>
              <a:rPr lang="es-CO" sz="2400" b="1" dirty="0">
                <a:solidFill>
                  <a:srgbClr val="00B0F0"/>
                </a:solidFill>
              </a:rPr>
              <a:t>ACTIVIDADES:</a:t>
            </a:r>
          </a:p>
          <a:p>
            <a:pPr algn="just"/>
            <a:r>
              <a:rPr lang="es-CO" sz="2400" b="1" dirty="0">
                <a:solidFill>
                  <a:schemeClr val="accent6">
                    <a:lumMod val="50000"/>
                  </a:schemeClr>
                </a:solidFill>
              </a:rPr>
              <a:t>Cambiando mi actitud.</a:t>
            </a:r>
          </a:p>
          <a:p>
            <a:pPr algn="just"/>
            <a:r>
              <a:rPr lang="es-CO" sz="2400" b="1" dirty="0">
                <a:solidFill>
                  <a:srgbClr val="00B050"/>
                </a:solidFill>
              </a:rPr>
              <a:t>Mis Creaciones:</a:t>
            </a:r>
            <a:r>
              <a:rPr lang="es-CO" sz="2400" dirty="0"/>
              <a:t> </a:t>
            </a:r>
            <a:r>
              <a:rPr lang="es-CO" sz="2400" b="1" dirty="0">
                <a:solidFill>
                  <a:srgbClr val="FFFF00"/>
                </a:solidFill>
              </a:rPr>
              <a:t>pinta</a:t>
            </a: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CO" sz="2400" b="1" dirty="0">
                <a:solidFill>
                  <a:srgbClr val="00B0F0"/>
                </a:solidFill>
              </a:rPr>
              <a:t>el</a:t>
            </a: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CO" sz="2400" b="1" dirty="0">
                <a:solidFill>
                  <a:schemeClr val="accent6"/>
                </a:solidFill>
              </a:rPr>
              <a:t>mundo</a:t>
            </a: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CO" sz="2400" b="1" dirty="0">
                <a:solidFill>
                  <a:srgbClr val="002060"/>
                </a:solidFill>
              </a:rPr>
              <a:t>de</a:t>
            </a: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CO" sz="2400" b="1" dirty="0">
                <a:solidFill>
                  <a:srgbClr val="FF0000"/>
                </a:solidFill>
              </a:rPr>
              <a:t>color.</a:t>
            </a:r>
          </a:p>
        </p:txBody>
      </p:sp>
      <p:pic>
        <p:nvPicPr>
          <p:cNvPr id="4" name="Marcador de contenido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729" t="27992" r="42687" b="25477"/>
          <a:stretch/>
        </p:blipFill>
        <p:spPr>
          <a:xfrm>
            <a:off x="8294913" y="4828079"/>
            <a:ext cx="2865121" cy="13758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56" y="499078"/>
            <a:ext cx="1787153" cy="9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1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6540" t="11696" r="26976" b="7232"/>
          <a:stretch/>
        </p:blipFill>
        <p:spPr>
          <a:xfrm>
            <a:off x="2965268" y="339634"/>
            <a:ext cx="6048104" cy="5930538"/>
          </a:xfrm>
          <a:prstGeom prst="rect">
            <a:avLst/>
          </a:prstGeom>
          <a:ln>
            <a:solidFill>
              <a:srgbClr val="00B0F0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26" name="Picture 2" descr="cropped-corazon-hecho-de-corazones-png.jpg – CEIP Hilda Zud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538616"/>
            <a:ext cx="2287179" cy="228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n Valentín: el significado del color de los corazones de WhatsAp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371" y="2037807"/>
            <a:ext cx="3178629" cy="23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azones pastel – LINE Stickers | LINE STO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3" y="4362995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109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5877" t="33125" r="35710" b="5268"/>
          <a:stretch/>
        </p:blipFill>
        <p:spPr>
          <a:xfrm>
            <a:off x="2873829" y="365759"/>
            <a:ext cx="6753498" cy="63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16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5978" t="10268" r="36012" b="5268"/>
          <a:stretch/>
        </p:blipFill>
        <p:spPr>
          <a:xfrm>
            <a:off x="2926080" y="300444"/>
            <a:ext cx="6178731" cy="63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50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5979" t="12232" r="36010" b="6875"/>
          <a:stretch/>
        </p:blipFill>
        <p:spPr>
          <a:xfrm>
            <a:off x="3239590" y="666206"/>
            <a:ext cx="5368834" cy="59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62"/>
          <a:stretch/>
        </p:blipFill>
        <p:spPr>
          <a:xfrm>
            <a:off x="3370216" y="313507"/>
            <a:ext cx="5133703" cy="62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29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099" t="6476" r="-3615" b="3429"/>
          <a:stretch/>
        </p:blipFill>
        <p:spPr>
          <a:xfrm>
            <a:off x="3670663" y="444136"/>
            <a:ext cx="4650377" cy="617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01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8"/>
          <a:stretch/>
        </p:blipFill>
        <p:spPr>
          <a:xfrm>
            <a:off x="3931920" y="130627"/>
            <a:ext cx="4153989" cy="662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06471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138</TotalTime>
  <Words>96</Words>
  <Application>Microsoft Office PowerPoint</Application>
  <PresentationFormat>Panorámica</PresentationFormat>
  <Paragraphs>14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Century Gothic</vt:lpstr>
      <vt:lpstr>Symbol</vt:lpstr>
      <vt:lpstr>Wingdings 3</vt:lpstr>
      <vt:lpstr>Espiral</vt:lpstr>
      <vt:lpstr>Actividades de conjunto.</vt:lpstr>
      <vt:lpstr>Pinta el mundo de color.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Actividades de conjunto.</dc:title>
  <dc:creator>User</dc:creator>
  <cp:lastModifiedBy>Usuario</cp:lastModifiedBy>
  <cp:revision>19</cp:revision>
  <dcterms:created xsi:type="dcterms:W3CDTF">2021-02-13T02:26:08Z</dcterms:created>
  <dcterms:modified xsi:type="dcterms:W3CDTF">2021-05-14T23:55:47Z</dcterms:modified>
</cp:coreProperties>
</file>