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5" r:id="rId2"/>
    <p:sldId id="307" r:id="rId3"/>
    <p:sldId id="311" r:id="rId4"/>
    <p:sldId id="309" r:id="rId5"/>
    <p:sldId id="308" r:id="rId6"/>
    <p:sldId id="310" r:id="rId7"/>
    <p:sldId id="306" r:id="rId8"/>
  </p:sldIdLst>
  <p:sldSz cx="9144000" cy="6858000" type="screen4x3"/>
  <p:notesSz cx="7315200" cy="96012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1E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8" autoAdjust="0"/>
    <p:restoredTop sz="91091" autoAdjust="0"/>
  </p:normalViewPr>
  <p:slideViewPr>
    <p:cSldViewPr>
      <p:cViewPr varScale="1">
        <p:scale>
          <a:sx n="62" d="100"/>
          <a:sy n="62" d="100"/>
        </p:scale>
        <p:origin x="18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CA149E8-EDFC-487B-B8DE-249915E5CD57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CFB200-D27F-4310-ACCD-BA647291221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031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FB200-D27F-4310-ACCD-BA6472912219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702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94BD-70AC-44AC-A651-3FDC5F72020D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EBE1-E895-44C7-81FB-579DAB21A39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94BD-70AC-44AC-A651-3FDC5F72020D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EBE1-E895-44C7-81FB-579DAB21A39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94BD-70AC-44AC-A651-3FDC5F72020D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EBE1-E895-44C7-81FB-579DAB21A39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94BD-70AC-44AC-A651-3FDC5F72020D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EBE1-E895-44C7-81FB-579DAB21A39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94BD-70AC-44AC-A651-3FDC5F72020D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EBE1-E895-44C7-81FB-579DAB21A39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94BD-70AC-44AC-A651-3FDC5F72020D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EBE1-E895-44C7-81FB-579DAB21A39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94BD-70AC-44AC-A651-3FDC5F72020D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EBE1-E895-44C7-81FB-579DAB21A39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94BD-70AC-44AC-A651-3FDC5F72020D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EBE1-E895-44C7-81FB-579DAB21A39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94BD-70AC-44AC-A651-3FDC5F72020D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EBE1-E895-44C7-81FB-579DAB21A39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94BD-70AC-44AC-A651-3FDC5F72020D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EBE1-E895-44C7-81FB-579DAB21A39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94BD-70AC-44AC-A651-3FDC5F72020D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EBE1-E895-44C7-81FB-579DAB21A39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494BD-70AC-44AC-A651-3FDC5F72020D}" type="datetimeFigureOut">
              <a:rPr lang="es-CO" smtClean="0"/>
              <a:pPr/>
              <a:t>14/05/2021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FEBE1-E895-44C7-81FB-579DAB21A39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r las imágenes de ori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998" y="1772816"/>
            <a:ext cx="240165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755576" y="69269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FF0000"/>
                </a:solidFill>
              </a:rPr>
              <a:t>AGENDA ACTIVIDADES DE CONJUNTO</a:t>
            </a:r>
            <a:endParaRPr lang="es-CO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Ver las imágenes de orig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09" y="1321814"/>
            <a:ext cx="668933" cy="70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259632" y="1675650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DURACIÓN: 30 minutos</a:t>
            </a:r>
          </a:p>
          <a:p>
            <a:endParaRPr lang="es-CO" b="1" dirty="0"/>
          </a:p>
        </p:txBody>
      </p:sp>
      <p:sp>
        <p:nvSpPr>
          <p:cNvPr id="7" name="AutoShape 6" descr="Ver las imágenes de orig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46" y="2321981"/>
            <a:ext cx="726809" cy="99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259632" y="2321981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Competencia interpretativa.</a:t>
            </a:r>
          </a:p>
          <a:p>
            <a:r>
              <a:rPr lang="es-MX" b="1" dirty="0"/>
              <a:t>Indicador.</a:t>
            </a:r>
          </a:p>
          <a:p>
            <a:r>
              <a:rPr lang="es-MX" dirty="0"/>
              <a:t>Interpreto textos escritos.</a:t>
            </a:r>
            <a:endParaRPr lang="es-MX" b="1" dirty="0"/>
          </a:p>
          <a:p>
            <a:endParaRPr lang="es-CO" dirty="0"/>
          </a:p>
        </p:txBody>
      </p:sp>
      <p:pic>
        <p:nvPicPr>
          <p:cNvPr id="1033" name="Picture 9" descr="Ver las imágenes de orig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66" y="3799309"/>
            <a:ext cx="783902" cy="109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259632" y="3799309"/>
            <a:ext cx="51845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Actividades:</a:t>
            </a:r>
          </a:p>
          <a:p>
            <a:r>
              <a:rPr lang="es-MX" dirty="0"/>
              <a:t>Saludo.</a:t>
            </a:r>
          </a:p>
          <a:p>
            <a:r>
              <a:rPr lang="es-MX" dirty="0"/>
              <a:t>Auto control de Asistencia: El color de mi vida.</a:t>
            </a:r>
          </a:p>
          <a:p>
            <a:r>
              <a:rPr lang="es-MX" dirty="0"/>
              <a:t>Cantando también hago oración.</a:t>
            </a:r>
          </a:p>
          <a:p>
            <a:r>
              <a:rPr lang="es-MX" dirty="0"/>
              <a:t>Jugando ando.</a:t>
            </a:r>
          </a:p>
          <a:p>
            <a:r>
              <a:rPr lang="es-MX" dirty="0"/>
              <a:t>Instrumento:  </a:t>
            </a:r>
            <a:r>
              <a:rPr lang="es-MX" b="1" dirty="0">
                <a:solidFill>
                  <a:srgbClr val="0070C0"/>
                </a:solidFill>
              </a:rPr>
              <a:t>Soy niño, artista, poeta y soñador.</a:t>
            </a:r>
          </a:p>
          <a:p>
            <a:r>
              <a:rPr lang="es-MX" dirty="0"/>
              <a:t>Evaluación.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217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er las imágenes de ori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1608981" cy="247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3779912" y="909290"/>
            <a:ext cx="4392488" cy="4619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latin typeface="Calibri"/>
                <a:ea typeface="Calibri"/>
                <a:cs typeface="Times New Roman"/>
              </a:rPr>
              <a:t>Arroz con leche, me quiero casar</a:t>
            </a:r>
            <a:endParaRPr lang="es-CO" sz="1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latin typeface="Calibri"/>
                <a:ea typeface="Calibri"/>
                <a:cs typeface="Times New Roman"/>
              </a:rPr>
              <a:t>Con una señorita de la capital </a:t>
            </a:r>
            <a:endParaRPr lang="es-CO" sz="1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latin typeface="Calibri"/>
                <a:ea typeface="Calibri"/>
                <a:cs typeface="Times New Roman"/>
              </a:rPr>
              <a:t>Que sepa coser, que sepa bordar</a:t>
            </a:r>
            <a:endParaRPr lang="es-CO" sz="1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latin typeface="Calibri"/>
                <a:ea typeface="Calibri"/>
                <a:cs typeface="Times New Roman"/>
              </a:rPr>
              <a:t>Que sepa abrir la puerta para ir jugar.</a:t>
            </a:r>
            <a:endParaRPr lang="es-CO" sz="1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latin typeface="Calibri"/>
                <a:ea typeface="Calibri"/>
                <a:cs typeface="Times New Roman"/>
              </a:rPr>
              <a:t>Con esta sí,  con esta no</a:t>
            </a:r>
            <a:endParaRPr lang="es-CO" sz="1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latin typeface="Calibri"/>
                <a:ea typeface="Calibri"/>
                <a:cs typeface="Times New Roman"/>
              </a:rPr>
              <a:t>Con esta señorita me caso yo</a:t>
            </a:r>
            <a:endParaRPr lang="es-CO" sz="1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s-CO" sz="1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latin typeface="Calibri"/>
                <a:ea typeface="Calibri"/>
                <a:cs typeface="Times New Roman"/>
              </a:rPr>
              <a:t>Yo soy la viudita del barrio del rey</a:t>
            </a:r>
            <a:endParaRPr lang="es-CO" sz="1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latin typeface="Calibri"/>
                <a:ea typeface="Calibri"/>
                <a:cs typeface="Times New Roman"/>
              </a:rPr>
              <a:t>Me quiero casar y no sé con quién</a:t>
            </a:r>
            <a:endParaRPr lang="es-CO" sz="1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latin typeface="Calibri"/>
                <a:ea typeface="Calibri"/>
                <a:cs typeface="Times New Roman"/>
              </a:rPr>
              <a:t>Con esta sí,  con esta no</a:t>
            </a:r>
            <a:endParaRPr lang="es-CO" sz="1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latin typeface="Calibri"/>
                <a:ea typeface="Calibri"/>
                <a:cs typeface="Times New Roman"/>
              </a:rPr>
              <a:t>Con esta señorita me caso yo</a:t>
            </a:r>
            <a:endParaRPr lang="es-CO" sz="1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s-CO" sz="1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latin typeface="Calibri"/>
                <a:ea typeface="Calibri"/>
                <a:cs typeface="Times New Roman"/>
              </a:rPr>
              <a:t>Yo soy la viudita del barrio del rey</a:t>
            </a:r>
            <a:endParaRPr lang="es-CO" sz="1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latin typeface="Calibri"/>
                <a:ea typeface="Calibri"/>
                <a:cs typeface="Times New Roman"/>
              </a:rPr>
              <a:t>Me quiero casar y no sé con quién.</a:t>
            </a:r>
            <a:endParaRPr lang="es-CO" sz="1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s-CO" sz="1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s-CO" sz="1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O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7960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r las imágenes de ori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3296072" cy="514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779912" y="1762071"/>
            <a:ext cx="4968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Según la canción </a:t>
            </a:r>
          </a:p>
          <a:p>
            <a:r>
              <a:rPr lang="es-MX" dirty="0"/>
              <a:t>a. ¿ Con me quiero casar?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b. ¿  Que nos quiere decir el autor de la canción con la frase? -</a:t>
            </a:r>
            <a:r>
              <a:rPr lang="es-CO" dirty="0">
                <a:ea typeface="Calibri"/>
                <a:cs typeface="Times New Roman"/>
              </a:rPr>
              <a:t>Con esta sí,  con esta no.</a:t>
            </a:r>
          </a:p>
          <a:p>
            <a:endParaRPr lang="es-MX" dirty="0">
              <a:ea typeface="Calibri"/>
              <a:cs typeface="Times New Roman"/>
            </a:endParaRPr>
          </a:p>
          <a:p>
            <a:endParaRPr lang="es-MX" dirty="0">
              <a:ea typeface="Calibri"/>
              <a:cs typeface="Times New Roman"/>
            </a:endParaRPr>
          </a:p>
          <a:p>
            <a:r>
              <a:rPr lang="es-MX" dirty="0">
                <a:ea typeface="Calibri"/>
                <a:cs typeface="Times New Roman"/>
              </a:rPr>
              <a:t>C. ¿ Le cambiarias algo a la canción? y ¿ por qué?</a:t>
            </a:r>
            <a:endParaRPr lang="es-CO" dirty="0">
              <a:ea typeface="Calibri"/>
              <a:cs typeface="Times New Roman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8717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976212"/>
              </p:ext>
            </p:extLst>
          </p:nvPr>
        </p:nvGraphicFramePr>
        <p:xfrm>
          <a:off x="1619672" y="2033035"/>
          <a:ext cx="5701030" cy="340233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89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0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0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0">
                          <a:effectLst/>
                        </a:rPr>
                        <a:t> </a:t>
                      </a:r>
                      <a:endParaRPr lang="es-CO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656" y="927974"/>
            <a:ext cx="5616624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BINGO</a:t>
            </a:r>
            <a:endParaRPr kumimoji="0" lang="es-CO" altLang="es-C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69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058873"/>
              </p:ext>
            </p:extLst>
          </p:nvPr>
        </p:nvGraphicFramePr>
        <p:xfrm>
          <a:off x="395536" y="764702"/>
          <a:ext cx="8064896" cy="536146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015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2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ARROZ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LECHE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CASAR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SEÑORITA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2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CAPITAL</a:t>
                      </a:r>
                      <a:endParaRPr lang="es-CO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COSER</a:t>
                      </a:r>
                      <a:endParaRPr lang="es-CO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BORDAR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ABRIR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1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PUERTA</a:t>
                      </a:r>
                      <a:endParaRPr lang="es-CO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JUGAR</a:t>
                      </a:r>
                      <a:endParaRPr lang="es-CO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SI</a:t>
                      </a:r>
                      <a:endParaRPr lang="es-CO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NO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2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SOY</a:t>
                      </a:r>
                      <a:endParaRPr lang="es-CO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VIUDITA</a:t>
                      </a:r>
                      <a:endParaRPr lang="es-CO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BARRIO</a:t>
                      </a:r>
                      <a:endParaRPr lang="es-CO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REY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1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QUIERO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CON</a:t>
                      </a:r>
                      <a:endParaRPr lang="es-CO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ESTA </a:t>
                      </a:r>
                      <a:endParaRPr lang="es-CO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YO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04" marR="5140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935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476672"/>
            <a:ext cx="6984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srgbClr val="0070C0"/>
                </a:solidFill>
              </a:rPr>
              <a:t>SOY NIÑO, ARTISTA, POETA Y SOÑADOR</a:t>
            </a:r>
            <a:endParaRPr lang="es-CO" sz="2200" b="1" dirty="0">
              <a:solidFill>
                <a:srgbClr val="0070C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691680" y="1262512"/>
            <a:ext cx="5184576" cy="38884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5 Imagen" descr="Ver las imágenes de ori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127" y="1124743"/>
            <a:ext cx="1104265" cy="195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 descr="Ver las imágenes de ori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88" y="1772816"/>
            <a:ext cx="1171575" cy="215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7 Imagen" descr="Ver las imágenes de ori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941168"/>
            <a:ext cx="1628775" cy="14547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3945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69269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FF0000"/>
                </a:solidFill>
              </a:rPr>
              <a:t>EVALUANDO ANDO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7" name="AutoShape 6" descr="Ver las imágenes de orig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2050" name="Picture 2" descr="Ver las imágenes de orige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" b="8520"/>
          <a:stretch/>
        </p:blipFill>
        <p:spPr bwMode="auto">
          <a:xfrm>
            <a:off x="6331818" y="1062028"/>
            <a:ext cx="2791839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290872"/>
              </p:ext>
            </p:extLst>
          </p:nvPr>
        </p:nvGraphicFramePr>
        <p:xfrm>
          <a:off x="307975" y="1397741"/>
          <a:ext cx="656828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36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Desempeño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Superior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Alto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Básico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Bajo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/>
                        <a:t>Llegué puntual a </a:t>
                      </a:r>
                      <a:r>
                        <a:rPr lang="es-MX" sz="1200" baseline="0" dirty="0"/>
                        <a:t> las actividades de  conjunto.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Antes de la 7: 30 a.m.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7:</a:t>
                      </a:r>
                      <a:r>
                        <a:rPr lang="es-MX" sz="1200" baseline="0" dirty="0"/>
                        <a:t> 30 a.m.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De 1 a 3</a:t>
                      </a:r>
                      <a:r>
                        <a:rPr lang="es-MX" sz="1200" baseline="0" dirty="0"/>
                        <a:t> </a:t>
                      </a:r>
                      <a:r>
                        <a:rPr lang="es-MX" sz="1200" dirty="0"/>
                        <a:t> minutos después.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Más de 3 minutos</a:t>
                      </a:r>
                      <a:r>
                        <a:rPr lang="es-MX" sz="1200" baseline="0" dirty="0"/>
                        <a:t> después.</a:t>
                      </a:r>
                      <a:endParaRPr lang="es-C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/>
                        <a:t>Desarrollé la s actividades  siguiendo las instrucciones  dadas.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Todas las actividades. (5)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La mayoría de las actividades,.</a:t>
                      </a:r>
                      <a:r>
                        <a:rPr lang="es-MX" sz="1200" baseline="0" dirty="0"/>
                        <a:t> (4)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Algunas de las actividades (3)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Pocas de las</a:t>
                      </a:r>
                      <a:r>
                        <a:rPr lang="es-MX" sz="1200" baseline="0" dirty="0"/>
                        <a:t> actividades (2 o 1).</a:t>
                      </a:r>
                      <a:endParaRPr lang="es-C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/>
                        <a:t>Escuché con atención a mis compañeros y profesor.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Siempre.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La mayoría</a:t>
                      </a:r>
                      <a:r>
                        <a:rPr lang="es-MX" sz="1200" baseline="0" dirty="0"/>
                        <a:t> de veces.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Pocas veces.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No los escuché con atención.</a:t>
                      </a:r>
                      <a:endParaRPr lang="es-C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251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6544</TotalTime>
  <Words>347</Words>
  <Application>Microsoft Office PowerPoint</Application>
  <PresentationFormat>Presentación en pantalla (4:3)</PresentationFormat>
  <Paragraphs>90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ElsaI.Ramirez</dc:creator>
  <cp:lastModifiedBy>Usuario</cp:lastModifiedBy>
  <cp:revision>164</cp:revision>
  <dcterms:created xsi:type="dcterms:W3CDTF">2019-07-16T16:32:55Z</dcterms:created>
  <dcterms:modified xsi:type="dcterms:W3CDTF">2021-05-14T21:51:58Z</dcterms:modified>
</cp:coreProperties>
</file>