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09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30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787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5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2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99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4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58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17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72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54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77C6-0EBB-4FA6-90D8-97F5383186EA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294E-4B0C-4289-83AA-CCF95B3A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1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857996"/>
          </a:xfrm>
          <a:prstGeom prst="rect">
            <a:avLst/>
          </a:prstGeom>
        </p:spPr>
      </p:pic>
      <p:sp>
        <p:nvSpPr>
          <p:cNvPr id="8" name="Recortar rectángulo de esquina del mismo lado 7"/>
          <p:cNvSpPr/>
          <p:nvPr/>
        </p:nvSpPr>
        <p:spPr>
          <a:xfrm>
            <a:off x="515452" y="1103933"/>
            <a:ext cx="9182341" cy="1956435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es-CO" b="1" dirty="0">
                <a:latin typeface="+mj-lt"/>
                <a:cs typeface="Arial" panose="020B0604020202020204" pitchFamily="34" charset="0"/>
              </a:rPr>
              <a:t>Competencias: </a:t>
            </a:r>
            <a:r>
              <a:rPr lang="es-CO" dirty="0">
                <a:latin typeface="+mj-lt"/>
                <a:cs typeface="Arial" panose="020B0604020202020204" pitchFamily="34" charset="0"/>
              </a:rPr>
              <a:t>comunicativas y actitudes emprendedoras.</a:t>
            </a:r>
          </a:p>
          <a:p>
            <a:pPr fontAlgn="b"/>
            <a:r>
              <a:rPr lang="es-CO" dirty="0">
                <a:latin typeface="+mj-lt"/>
                <a:cs typeface="Arial" panose="020B0604020202020204" pitchFamily="34" charset="0"/>
              </a:rPr>
              <a:t> </a:t>
            </a:r>
          </a:p>
          <a:p>
            <a:pPr fontAlgn="b"/>
            <a:r>
              <a:rPr lang="es-CO" b="1" dirty="0">
                <a:latin typeface="+mj-lt"/>
                <a:cs typeface="Arial" panose="020B0604020202020204" pitchFamily="34" charset="0"/>
              </a:rPr>
              <a:t>Indicadores: </a:t>
            </a:r>
          </a:p>
          <a:p>
            <a:pPr marL="285744" indent="-285744" fontAlgn="b">
              <a:buFontTx/>
              <a:buChar char="-"/>
            </a:pPr>
            <a:r>
              <a:rPr lang="es-CO" dirty="0">
                <a:latin typeface="+mj-lt"/>
                <a:cs typeface="Arial" panose="020B0604020202020204" pitchFamily="34" charset="0"/>
              </a:rPr>
              <a:t>Expreso mis ideas utilizando los medios y herramientas que tengo a disposición.</a:t>
            </a:r>
          </a:p>
          <a:p>
            <a:pPr marL="285744" indent="-285744" fontAlgn="b">
              <a:buFontTx/>
              <a:buChar char="-"/>
            </a:pPr>
            <a:r>
              <a:rPr lang="es-CO" dirty="0">
                <a:latin typeface="+mj-lt"/>
                <a:cs typeface="Arial" panose="020B0604020202020204" pitchFamily="34" charset="0"/>
              </a:rPr>
              <a:t>Utilizo las actitudes emprendedoras para proyectar mi futuro.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inta hacia abajo 8"/>
          <p:cNvSpPr/>
          <p:nvPr/>
        </p:nvSpPr>
        <p:spPr>
          <a:xfrm>
            <a:off x="0" y="122977"/>
            <a:ext cx="12192000" cy="857983"/>
          </a:xfrm>
          <a:prstGeom prst="ribb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+mj-lt"/>
                <a:cs typeface="Arial" panose="020B0604020202020204" pitchFamily="34" charset="0"/>
              </a:rPr>
              <a:t>ACTIVIDADES DE CONJUNTO.</a:t>
            </a:r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515453" y="3575747"/>
            <a:ext cx="8692943" cy="2206868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682581" y="3575748"/>
            <a:ext cx="7070503" cy="1908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</a:rPr>
              <a:t>Actividades.</a:t>
            </a:r>
          </a:p>
          <a:p>
            <a:pPr marL="342891" indent="-342891">
              <a:buAutoNum type="arabicPeriod"/>
            </a:pPr>
            <a:r>
              <a:rPr lang="es-CO" sz="2000" dirty="0">
                <a:latin typeface="+mj-lt"/>
              </a:rPr>
              <a:t>Envío de la agenda de las actividades de conjunto.</a:t>
            </a:r>
          </a:p>
          <a:p>
            <a:pPr marL="342891" indent="-342891">
              <a:buAutoNum type="arabicPeriod"/>
            </a:pPr>
            <a:r>
              <a:rPr lang="es-CO" sz="2000" dirty="0">
                <a:latin typeface="+mj-lt"/>
              </a:rPr>
              <a:t>Oración (Gracias Dios mío por este nuevo día).</a:t>
            </a:r>
          </a:p>
          <a:p>
            <a:pPr marL="342891" indent="-342891">
              <a:buAutoNum type="arabicPeriod"/>
            </a:pPr>
            <a:r>
              <a:rPr lang="es-CO" sz="2000" dirty="0">
                <a:latin typeface="+mj-lt"/>
              </a:rPr>
              <a:t>Instrumento de gobierno (Mis Creaciones).</a:t>
            </a:r>
          </a:p>
          <a:p>
            <a:pPr marL="342891" indent="-342891">
              <a:buAutoNum type="arabicPeriod"/>
            </a:pPr>
            <a:r>
              <a:rPr lang="es-CO" sz="2000" dirty="0">
                <a:latin typeface="+mj-lt"/>
              </a:rPr>
              <a:t>Valoración de las actividades de conjunto.</a:t>
            </a:r>
          </a:p>
          <a:p>
            <a:pPr marL="342891" indent="-342891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24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1"/>
            <a:ext cx="8306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32388"/>
              </p:ext>
            </p:extLst>
          </p:nvPr>
        </p:nvGraphicFramePr>
        <p:xfrm>
          <a:off x="1223491" y="2033311"/>
          <a:ext cx="871756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Criterios.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Superior.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Alto.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Con oportunidad de mejora.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Ingresé</a:t>
                      </a:r>
                      <a:r>
                        <a:rPr lang="es-CO" baseline="0" dirty="0"/>
                        <a:t> con anticipación a las actividades de conjunto.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Realicé</a:t>
                      </a:r>
                      <a:r>
                        <a:rPr lang="es-CO" baseline="0" dirty="0"/>
                        <a:t> las actividades propuestas siguiendo las indicaciones.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O" dirty="0"/>
                        <a:t>Considero que mis compañeros siguieron</a:t>
                      </a:r>
                      <a:r>
                        <a:rPr lang="es-CO" baseline="0" dirty="0"/>
                        <a:t> las indicaciones dadas.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387143" y="1210614"/>
            <a:ext cx="462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+mj-lt"/>
              </a:rPr>
              <a:t>Valoración.</a:t>
            </a:r>
          </a:p>
        </p:txBody>
      </p:sp>
    </p:spTree>
    <p:extLst>
      <p:ext uri="{BB962C8B-B14F-4D97-AF65-F5344CB8AC3E}">
        <p14:creationId xmlns:p14="http://schemas.microsoft.com/office/powerpoint/2010/main" val="1051687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111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Edian Osorio</dc:creator>
  <cp:lastModifiedBy>Usuario</cp:lastModifiedBy>
  <cp:revision>8</cp:revision>
  <dcterms:created xsi:type="dcterms:W3CDTF">2021-03-25T01:31:18Z</dcterms:created>
  <dcterms:modified xsi:type="dcterms:W3CDTF">2021-05-14T20:39:02Z</dcterms:modified>
</cp:coreProperties>
</file>