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C13-D83F-4BCF-9C5E-81AB286EAA5C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F5C9-235C-4325-AEFD-7481FF15AE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073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C13-D83F-4BCF-9C5E-81AB286EAA5C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F5C9-235C-4325-AEFD-7481FF15AE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327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C13-D83F-4BCF-9C5E-81AB286EAA5C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F5C9-235C-4325-AEFD-7481FF15AE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205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C13-D83F-4BCF-9C5E-81AB286EAA5C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F5C9-235C-4325-AEFD-7481FF15AE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444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C13-D83F-4BCF-9C5E-81AB286EAA5C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F5C9-235C-4325-AEFD-7481FF15AE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828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C13-D83F-4BCF-9C5E-81AB286EAA5C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F5C9-235C-4325-AEFD-7481FF15AE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208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C13-D83F-4BCF-9C5E-81AB286EAA5C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F5C9-235C-4325-AEFD-7481FF15AE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209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C13-D83F-4BCF-9C5E-81AB286EAA5C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F5C9-235C-4325-AEFD-7481FF15AE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593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C13-D83F-4BCF-9C5E-81AB286EAA5C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F5C9-235C-4325-AEFD-7481FF15AE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21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C13-D83F-4BCF-9C5E-81AB286EAA5C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F5C9-235C-4325-AEFD-7481FF15AE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843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C13-D83F-4BCF-9C5E-81AB286EAA5C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4F5C9-235C-4325-AEFD-7481FF15AE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161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DBC13-D83F-4BCF-9C5E-81AB286EAA5C}" type="datetimeFigureOut">
              <a:rPr lang="es-CO" smtClean="0"/>
              <a:t>14/05/2021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4F5C9-235C-4325-AEFD-7481FF15AE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917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48680"/>
            <a:ext cx="4968552" cy="564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56176" y="1052736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INVITACIÓN ACTIVIDADES DE CONJUNTO.</a:t>
            </a:r>
          </a:p>
          <a:p>
            <a:pPr algn="ctr"/>
            <a:endParaRPr lang="es-MX" b="1" dirty="0">
              <a:solidFill>
                <a:srgbClr val="FF0000"/>
              </a:solidFill>
            </a:endParaRPr>
          </a:p>
          <a:p>
            <a:pPr algn="ctr"/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56176" y="2924944"/>
            <a:ext cx="27363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500" b="1" dirty="0">
                <a:solidFill>
                  <a:srgbClr val="00B050"/>
                </a:solidFill>
              </a:rPr>
              <a:t>SABER VIVIR</a:t>
            </a:r>
            <a:endParaRPr lang="es-CO" sz="3500" b="1" dirty="0">
              <a:solidFill>
                <a:srgbClr val="00B05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56176" y="4941168"/>
            <a:ext cx="27363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/>
              <a:t>HORA:</a:t>
            </a:r>
            <a:endParaRPr lang="es-CO" sz="2500" b="1" dirty="0"/>
          </a:p>
        </p:txBody>
      </p:sp>
    </p:spTree>
    <p:extLst>
      <p:ext uri="{BB962C8B-B14F-4D97-AF65-F5344CB8AC3E}">
        <p14:creationId xmlns:p14="http://schemas.microsoft.com/office/powerpoint/2010/main" val="30081968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</Words>
  <Application>Microsoft Office PowerPoint</Application>
  <PresentationFormat>Presentación en pantalla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Alexander</dc:creator>
  <cp:lastModifiedBy>Usuario</cp:lastModifiedBy>
  <cp:revision>2</cp:revision>
  <dcterms:created xsi:type="dcterms:W3CDTF">2021-03-29T12:15:44Z</dcterms:created>
  <dcterms:modified xsi:type="dcterms:W3CDTF">2021-05-14T19:59:59Z</dcterms:modified>
</cp:coreProperties>
</file>