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88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97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022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3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961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49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542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9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0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4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99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26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6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67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6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ación de Equipos Altamente Comprometidos – BDI &amp; 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ortar rectángulo de esquina del mismo lado 7"/>
          <p:cNvSpPr/>
          <p:nvPr/>
        </p:nvSpPr>
        <p:spPr>
          <a:xfrm>
            <a:off x="515451" y="1300766"/>
            <a:ext cx="8692943" cy="1759602"/>
          </a:xfrm>
          <a:prstGeom prst="snip2Same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fontAlgn="b"/>
            <a:r>
              <a:rPr lang="es-CO" b="1" dirty="0">
                <a:latin typeface="+mj-lt"/>
                <a:cs typeface="Arial" panose="020B0604020202020204" pitchFamily="34" charset="0"/>
              </a:rPr>
              <a:t>NOMBRE DE LA COMPETENCIA: </a:t>
            </a:r>
            <a:r>
              <a:rPr lang="es-CO" dirty="0">
                <a:latin typeface="+mj-lt"/>
                <a:cs typeface="Arial" panose="020B0604020202020204" pitchFamily="34" charset="0"/>
              </a:rPr>
              <a:t>comunicativas y creatividad.</a:t>
            </a:r>
          </a:p>
          <a:p>
            <a:pPr fontAlgn="b"/>
            <a:r>
              <a:rPr lang="es-CO" dirty="0">
                <a:latin typeface="+mj-lt"/>
                <a:cs typeface="Arial" panose="020B0604020202020204" pitchFamily="34" charset="0"/>
              </a:rPr>
              <a:t> </a:t>
            </a:r>
          </a:p>
          <a:p>
            <a:pPr fontAlgn="b"/>
            <a:r>
              <a:rPr lang="es-CO" b="1" dirty="0">
                <a:latin typeface="+mj-lt"/>
                <a:cs typeface="Arial" panose="020B0604020202020204" pitchFamily="34" charset="0"/>
              </a:rPr>
              <a:t>Indicadores: </a:t>
            </a:r>
          </a:p>
          <a:p>
            <a:pPr marL="285750" indent="-285750" fontAlgn="b">
              <a:buFontTx/>
              <a:buChar char="-"/>
            </a:pPr>
            <a:r>
              <a:rPr lang="es-CO" dirty="0">
                <a:latin typeface="+mj-lt"/>
                <a:cs typeface="Arial" panose="020B0604020202020204" pitchFamily="34" charset="0"/>
              </a:rPr>
              <a:t>Expreso mis ideas de manera verbal, escrita o representaciones artísticas.</a:t>
            </a:r>
          </a:p>
          <a:p>
            <a:pPr marL="285750" indent="-285750" fontAlgn="b">
              <a:buFontTx/>
              <a:buChar char="-"/>
            </a:pPr>
            <a:r>
              <a:rPr lang="es-CO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Hago uso de mi creatividad para transmitir ideas y pensamientos.</a:t>
            </a:r>
          </a:p>
          <a:p>
            <a:pPr algn="ctr" fontAlgn="b"/>
            <a:endParaRPr lang="es-CO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inta hacia abajo 8"/>
          <p:cNvSpPr/>
          <p:nvPr/>
        </p:nvSpPr>
        <p:spPr>
          <a:xfrm>
            <a:off x="0" y="122975"/>
            <a:ext cx="12192000" cy="857983"/>
          </a:xfrm>
          <a:prstGeom prst="ribb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ACTIVIADADES DE CONJUNTO.</a:t>
            </a:r>
          </a:p>
        </p:txBody>
      </p:sp>
      <p:sp>
        <p:nvSpPr>
          <p:cNvPr id="15" name="Recortar rectángulo de esquina diagonal 14"/>
          <p:cNvSpPr/>
          <p:nvPr/>
        </p:nvSpPr>
        <p:spPr>
          <a:xfrm>
            <a:off x="515452" y="3575746"/>
            <a:ext cx="8692942" cy="1846260"/>
          </a:xfrm>
          <a:prstGeom prst="snip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CuadroTexto 13"/>
          <p:cNvSpPr txBox="1"/>
          <p:nvPr/>
        </p:nvSpPr>
        <p:spPr>
          <a:xfrm>
            <a:off x="682580" y="3575746"/>
            <a:ext cx="70705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Actividades.</a:t>
            </a:r>
          </a:p>
          <a:p>
            <a:pPr marL="342900" indent="-342900">
              <a:buAutoNum type="arabicPeriod"/>
            </a:pPr>
            <a:r>
              <a:rPr lang="es-CO" dirty="0"/>
              <a:t>Lectura de la agenda de las actividades de conjunto.</a:t>
            </a:r>
          </a:p>
          <a:p>
            <a:pPr marL="342900" indent="-342900">
              <a:buAutoNum type="arabicPeriod"/>
            </a:pPr>
            <a:r>
              <a:rPr lang="es-CO" dirty="0"/>
              <a:t>Oración (buenos días señor).</a:t>
            </a:r>
          </a:p>
          <a:p>
            <a:pPr marL="342900" indent="-342900">
              <a:buAutoNum type="arabicPeriod"/>
            </a:pPr>
            <a:r>
              <a:rPr lang="es-CO" dirty="0"/>
              <a:t>Reflexión (los tres tamices de Sócrates).  </a:t>
            </a:r>
          </a:p>
          <a:p>
            <a:pPr marL="342900" indent="-342900">
              <a:buAutoNum type="arabicPeriod"/>
            </a:pPr>
            <a:r>
              <a:rPr lang="es-CO" dirty="0"/>
              <a:t>El circulo de la vida (Mis Creaciones).</a:t>
            </a:r>
          </a:p>
          <a:p>
            <a:pPr marL="342900" indent="-342900">
              <a:buAutoNum type="arabicPeriod"/>
            </a:pPr>
            <a:r>
              <a:rPr lang="es-CO" dirty="0"/>
              <a:t>Evaluación de las actividades de conjunto.</a:t>
            </a:r>
          </a:p>
          <a:p>
            <a:pPr marL="342900" indent="-342900">
              <a:buAutoNum type="arabicPeriod"/>
            </a:pPr>
            <a:endParaRPr lang="es-CO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0596" y="4031086"/>
            <a:ext cx="4741404" cy="28269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785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8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ortar rectángulo de esquina diagonal 2"/>
          <p:cNvSpPr/>
          <p:nvPr/>
        </p:nvSpPr>
        <p:spPr>
          <a:xfrm>
            <a:off x="334851" y="154546"/>
            <a:ext cx="11500834" cy="2189409"/>
          </a:xfrm>
          <a:prstGeom prst="snip2Diag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>
                <a:solidFill>
                  <a:schemeClr val="tx1"/>
                </a:solidFill>
              </a:rPr>
              <a:t> </a:t>
            </a:r>
            <a:r>
              <a:rPr lang="es-CO" sz="2400" b="1" dirty="0">
                <a:solidFill>
                  <a:schemeClr val="tx1"/>
                </a:solidFill>
                <a:latin typeface="Bodoni MT" panose="02070603080606020203" pitchFamily="18" charset="0"/>
              </a:rPr>
              <a:t>Preguntas orientadoras.</a:t>
            </a:r>
          </a:p>
          <a:p>
            <a:r>
              <a:rPr lang="es-CO" sz="2400" dirty="0">
                <a:solidFill>
                  <a:schemeClr val="tx1"/>
                </a:solidFill>
                <a:latin typeface="Bodoni MT" panose="02070603080606020203" pitchFamily="18" charset="0"/>
              </a:rPr>
              <a:t>*¿Con las actividades de conjunto realizadas, se favorece la apropiación de las áreas del conocimiento? ¿cuáles y por qué? </a:t>
            </a:r>
          </a:p>
          <a:p>
            <a:r>
              <a:rPr lang="es-CO" sz="2400" dirty="0">
                <a:solidFill>
                  <a:schemeClr val="tx1"/>
                </a:solidFill>
                <a:latin typeface="Bodoni MT" panose="02070603080606020203" pitchFamily="18" charset="0"/>
              </a:rPr>
              <a:t>*¿Qué le cambiaria a las actividades de conjunto realizadas?</a:t>
            </a:r>
          </a:p>
          <a:p>
            <a:r>
              <a:rPr lang="es-CO" sz="2400" dirty="0">
                <a:solidFill>
                  <a:schemeClr val="tx1"/>
                </a:solidFill>
                <a:latin typeface="Bodoni MT" panose="02070603080606020203" pitchFamily="18" charset="0"/>
              </a:rPr>
              <a:t>*¿Se alcanzaron los indicadores propuestos para el desarrollo de las competencias?</a:t>
            </a:r>
          </a:p>
          <a:p>
            <a:r>
              <a:rPr lang="es-CO" dirty="0">
                <a:latin typeface="Bodoni MT" panose="02070603080606020203" pitchFamily="18" charset="0"/>
              </a:rPr>
              <a:t>.</a:t>
            </a:r>
          </a:p>
        </p:txBody>
      </p:sp>
      <p:sp>
        <p:nvSpPr>
          <p:cNvPr id="6" name="AutoShape 6" descr="3 tipos de equipos de trabajo y un proyecto | OBS Business School"/>
          <p:cNvSpPr>
            <a:spLocks noChangeAspect="1" noChangeArrowheads="1"/>
          </p:cNvSpPr>
          <p:nvPr/>
        </p:nvSpPr>
        <p:spPr bwMode="auto">
          <a:xfrm>
            <a:off x="1482099" y="26766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756079"/>
            <a:ext cx="5203064" cy="410192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314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301</TotalTime>
  <Words>134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Bodoni MT</vt:lpstr>
      <vt:lpstr>Century Gothic</vt:lpstr>
      <vt:lpstr>Wingdings 3</vt:lpstr>
      <vt:lpstr>Espiral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DE CONJUNTO</dc:title>
  <dc:creator>Ancizar</dc:creator>
  <cp:lastModifiedBy>Usuario</cp:lastModifiedBy>
  <cp:revision>38</cp:revision>
  <dcterms:created xsi:type="dcterms:W3CDTF">2020-04-13T22:19:56Z</dcterms:created>
  <dcterms:modified xsi:type="dcterms:W3CDTF">2021-05-14T16:38:48Z</dcterms:modified>
</cp:coreProperties>
</file>