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Quattrocento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KVYC/BgxjX5CS7LjvRx7tQj+y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C80343-F291-401D-A7E5-E0B86123ABAF}">
  <a:tblStyle styleId="{EAC80343-F291-401D-A7E5-E0B86123ABAF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MX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MX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MX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MX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imágenes con leyendas">
  <p:cSld name="Dos imágenes con leyenda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23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</p:grpSpPr>
        <p:sp>
          <p:nvSpPr>
            <p:cNvPr id="145" name="Google Shape;145;p23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57" name="Google Shape;157;p23" descr="Marcador de posición vacío para agregar una imagen. Haga clic en el marcador de posición y seleccione la imagen que desee agregar."/>
          <p:cNvSpPr>
            <a:spLocks noGrp="1"/>
          </p:cNvSpPr>
          <p:nvPr>
            <p:ph type="pic" idx="2"/>
          </p:nvPr>
        </p:nvSpPr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052423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grpSp>
        <p:nvGrpSpPr>
          <p:cNvPr id="159" name="Google Shape;159;p23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</p:grpSpPr>
        <p:sp>
          <p:nvSpPr>
            <p:cNvPr id="160" name="Google Shape;160;p23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72" name="Google Shape;172;p23" descr="Marcador de posición vacío para agregar una imagen. Haga clic en el marcador de posición y seleccione la imagen que desee agregar."/>
          <p:cNvSpPr>
            <a:spLocks noGrp="1"/>
          </p:cNvSpPr>
          <p:nvPr>
            <p:ph type="pic" idx="3"/>
          </p:nvPr>
        </p:nvSpPr>
        <p:spPr>
          <a:xfrm>
            <a:off x="6975717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4"/>
          </p:nvPr>
        </p:nvSpPr>
        <p:spPr>
          <a:xfrm>
            <a:off x="6742908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imágenes con leyendas">
  <p:cSld name="Tres imágenes con leyenda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</p:grpSpPr>
        <p:sp>
          <p:nvSpPr>
            <p:cNvPr id="180" name="Google Shape;180;p24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92" name="Google Shape;192;p24" descr="Marcador de posición vacío para agregar una imagen. Haga clic en el marcador de posición y seleccione la imagen que desee agregar."/>
          <p:cNvSpPr>
            <a:spLocks noGrp="1"/>
          </p:cNvSpPr>
          <p:nvPr>
            <p:ph type="pic" idx="2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</p:grpSpPr>
        <p:sp>
          <p:nvSpPr>
            <p:cNvPr id="195" name="Google Shape;195;p24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07" name="Google Shape;207;p24" descr="Marcador de posición vacío para agregar una imagen. Haga clic en el marcador de posición y seleccione la imagen que desee agregar."/>
          <p:cNvSpPr>
            <a:spLocks noGrp="1"/>
          </p:cNvSpPr>
          <p:nvPr>
            <p:ph type="pic" idx="3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4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grpSp>
        <p:nvGrpSpPr>
          <p:cNvPr id="209" name="Google Shape;209;p24"/>
          <p:cNvGrpSpPr/>
          <p:nvPr/>
        </p:nvGrpSpPr>
        <p:grpSpPr>
          <a:xfrm rot="5400000">
            <a:off x="8019010" y="1678105"/>
            <a:ext cx="3123347" cy="3089730"/>
            <a:chOff x="895350" y="3313113"/>
            <a:chExt cx="3613151" cy="2790825"/>
          </a:xfrm>
        </p:grpSpPr>
        <p:sp>
          <p:nvSpPr>
            <p:cNvPr id="210" name="Google Shape;210;p24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22" name="Google Shape;222;p24" descr="Marcador de posición vacío para agregar una imagen. Haga clic en el marcador de posición y seleccione la imagen que desee agregar."/>
          <p:cNvSpPr>
            <a:spLocks noGrp="1"/>
          </p:cNvSpPr>
          <p:nvPr>
            <p:ph type="pic" idx="5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6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7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0" name="Google Shape;30;p7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Google Shape;31;p7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2" name="Google Shape;32;p7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3" name="Google Shape;33;p7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34" name="Google Shape;34;p7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35" name="Google Shape;35;p7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imágenes con leyenda">
  <p:cSld name="Tres imágenes con leyenda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None/>
              <a:defRPr sz="2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9" name="Google Shape;229;p25"/>
          <p:cNvGrpSpPr/>
          <p:nvPr/>
        </p:nvGrpSpPr>
        <p:grpSpPr>
          <a:xfrm rot="5400000" flipH="1">
            <a:off x="274315" y="1102304"/>
            <a:ext cx="5053664" cy="4411852"/>
            <a:chOff x="895350" y="3313113"/>
            <a:chExt cx="3613151" cy="2790825"/>
          </a:xfrm>
        </p:grpSpPr>
        <p:sp>
          <p:nvSpPr>
            <p:cNvPr id="230" name="Google Shape;230;p25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42" name="Google Shape;242;p25" descr="Marcador de posición vacío para agregar una imagen. Haga clic en el marcador de posición y seleccione la imagen que desee agregar.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243" name="Google Shape;243;p25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</p:grpSpPr>
        <p:sp>
          <p:nvSpPr>
            <p:cNvPr id="244" name="Google Shape;244;p25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56" name="Google Shape;256;p25" descr="Marcador de posición vacío para agregar una imagen. Haga clic en el marcador de posición y seleccione la imagen que desee agregar.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257" name="Google Shape;257;p25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</p:grpSpPr>
        <p:sp>
          <p:nvSpPr>
            <p:cNvPr id="258" name="Google Shape;258;p25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70" name="Google Shape;270;p25" descr="Marcador de posición vacío para agregar una imagen. Haga clic en el marcador de posición y seleccione la imagen que desee agregar."/>
          <p:cNvSpPr>
            <a:spLocks noGrp="1"/>
          </p:cNvSpPr>
          <p:nvPr>
            <p:ph type="pic" idx="4"/>
          </p:nvPr>
        </p:nvSpPr>
        <p:spPr>
          <a:xfrm>
            <a:off x="5546780" y="34560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1"/>
          </p:nvPr>
        </p:nvSpPr>
        <p:spPr>
          <a:xfrm>
            <a:off x="9066214" y="2484992"/>
            <a:ext cx="2286000" cy="32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50"/>
              <a:buNone/>
              <a:defRPr sz="1000"/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49580" algn="l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Char char="•"/>
              <a:defRPr/>
            </a:lvl1pPr>
            <a:lvl2pPr marL="914400" lvl="1" indent="-41275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/>
            </a:lvl3pPr>
            <a:lvl4pPr marL="1828800" lvl="3" indent="-37591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B96B10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B96B10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5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5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5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15" name="Google Shape;15;p5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16" name="Google Shape;16;p5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" descr="blob:https://web.whatsapp.com/730d30f7-4ab4-4a2a-85e1-6e1968be1ec1"/>
          <p:cNvSpPr/>
          <p:nvPr/>
        </p:nvSpPr>
        <p:spPr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0" name="Google Shape;280;p1"/>
          <p:cNvSpPr txBox="1"/>
          <p:nvPr/>
        </p:nvSpPr>
        <p:spPr>
          <a:xfrm>
            <a:off x="2485622" y="7937"/>
            <a:ext cx="70447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ACTIVIDAD DE CONJUNTO</a:t>
            </a:r>
            <a:endParaRPr sz="4400" b="1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p1"/>
          <p:cNvSpPr txBox="1">
            <a:spLocks noGrp="1"/>
          </p:cNvSpPr>
          <p:nvPr>
            <p:ph type="title"/>
          </p:nvPr>
        </p:nvSpPr>
        <p:spPr>
          <a:xfrm>
            <a:off x="2712636" y="5228624"/>
            <a:ext cx="4989444" cy="249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r>
              <a:rPr lang="es-MX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br>
              <a:rPr lang="es-MX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Momento espiritual (5 min).</a:t>
            </a:r>
            <a:b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La </a:t>
            </a:r>
            <a:r>
              <a:rPr lang="es-MX" sz="2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flor de mi autoestima (5 min).</a:t>
            </a:r>
            <a:b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Lectura El Principito (10 minutos).</a:t>
            </a:r>
            <a:b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Evaluación (5 minutos).</a:t>
            </a:r>
            <a:br>
              <a:rPr lang="es-MX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endParaRPr sz="1800" dirty="0"/>
          </a:p>
        </p:txBody>
      </p:sp>
      <p:pic>
        <p:nvPicPr>
          <p:cNvPr id="282" name="Google Shape;2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458" y="1053787"/>
            <a:ext cx="67818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"/>
          <p:cNvSpPr txBox="1">
            <a:spLocks noGrp="1"/>
          </p:cNvSpPr>
          <p:nvPr>
            <p:ph type="title"/>
          </p:nvPr>
        </p:nvSpPr>
        <p:spPr>
          <a:xfrm>
            <a:off x="1790162" y="772731"/>
            <a:ext cx="11037195" cy="198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s-MX" sz="2800" b="1"/>
              <a:t>                    </a:t>
            </a:r>
            <a:br>
              <a:rPr lang="es-MX" sz="2200" b="1"/>
            </a:br>
            <a:r>
              <a:rPr lang="es-MX" sz="2200" b="1"/>
              <a:t>                         </a:t>
            </a:r>
            <a:br>
              <a:rPr lang="es-MX" sz="2200" b="1"/>
            </a:br>
            <a:r>
              <a:rPr lang="es-MX" sz="2200" b="1"/>
              <a:t>                         </a:t>
            </a:r>
            <a:br>
              <a:rPr lang="es-MX" sz="2200" b="1"/>
            </a:br>
            <a:br>
              <a:rPr lang="es-MX" sz="2200" b="1"/>
            </a:br>
            <a:r>
              <a:rPr lang="es-MX" sz="2200" b="1"/>
              <a:t>                         </a:t>
            </a: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br>
              <a:rPr lang="es-MX" sz="2200" b="1"/>
            </a:br>
            <a:r>
              <a:rPr lang="es-MX" sz="2200" b="1">
                <a:latin typeface="Arial"/>
                <a:ea typeface="Arial"/>
                <a:cs typeface="Arial"/>
                <a:sym typeface="Arial"/>
              </a:rPr>
              <a:t>Competencias Básicas: </a:t>
            </a:r>
            <a:r>
              <a:rPr lang="es-MX" sz="2200">
                <a:latin typeface="Arial"/>
                <a:ea typeface="Arial"/>
                <a:cs typeface="Arial"/>
                <a:sym typeface="Arial"/>
              </a:rPr>
              <a:t>Pensamiento estratégico (razonamiento, Argumentación,   </a:t>
            </a:r>
            <a:br>
              <a:rPr lang="es-MX" sz="2200">
                <a:latin typeface="Arial"/>
                <a:ea typeface="Arial"/>
                <a:cs typeface="Arial"/>
                <a:sym typeface="Arial"/>
              </a:rPr>
            </a:br>
            <a:r>
              <a:rPr lang="es-MX" sz="2200">
                <a:latin typeface="Arial"/>
                <a:ea typeface="Arial"/>
                <a:cs typeface="Arial"/>
                <a:sym typeface="Arial"/>
              </a:rPr>
              <a:t>contrastación). </a:t>
            </a:r>
            <a:br>
              <a:rPr lang="es-MX" sz="2200" b="1">
                <a:latin typeface="Arial"/>
                <a:ea typeface="Arial"/>
                <a:cs typeface="Arial"/>
                <a:sym typeface="Arial"/>
              </a:rPr>
            </a:br>
            <a:br>
              <a:rPr lang="es-MX" sz="2200" b="1">
                <a:latin typeface="Arial"/>
                <a:ea typeface="Arial"/>
                <a:cs typeface="Arial"/>
                <a:sym typeface="Arial"/>
              </a:rPr>
            </a:br>
            <a:r>
              <a:rPr lang="es-MX" sz="2200" b="1">
                <a:latin typeface="Arial"/>
                <a:ea typeface="Arial"/>
                <a:cs typeface="Arial"/>
                <a:sym typeface="Arial"/>
              </a:rPr>
              <a:t>Competencias socioemocionales: </a:t>
            </a:r>
            <a:r>
              <a:rPr lang="es-MX" sz="2200">
                <a:latin typeface="Arial"/>
                <a:ea typeface="Arial"/>
                <a:cs typeface="Arial"/>
                <a:sym typeface="Arial"/>
              </a:rPr>
              <a:t>Determinación- Autoconciencia</a:t>
            </a:r>
            <a:r>
              <a:rPr lang="es-MX" sz="2200" b="1">
                <a:latin typeface="Arial"/>
                <a:ea typeface="Arial"/>
                <a:cs typeface="Arial"/>
                <a:sym typeface="Arial"/>
              </a:rPr>
              <a:t>.                         </a:t>
            </a:r>
            <a:endParaRPr sz="2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"/>
          <p:cNvSpPr txBox="1">
            <a:spLocks noGrp="1"/>
          </p:cNvSpPr>
          <p:nvPr>
            <p:ph type="body" idx="1"/>
          </p:nvPr>
        </p:nvSpPr>
        <p:spPr>
          <a:xfrm>
            <a:off x="1790163" y="2935702"/>
            <a:ext cx="923415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s-MX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Indicador de desempeño: </a:t>
            </a:r>
            <a:r>
              <a:rPr lang="es-MX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valoro, acepto mis talentos, mis cualidades y estimulo mis buenos hábitos de disciplina, respeto y orden.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"/>
          <p:cNvSpPr txBox="1">
            <a:spLocks noGrp="1"/>
          </p:cNvSpPr>
          <p:nvPr>
            <p:ph type="title"/>
          </p:nvPr>
        </p:nvSpPr>
        <p:spPr>
          <a:xfrm>
            <a:off x="3276598" y="4855334"/>
            <a:ext cx="8332306" cy="213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br>
              <a:rPr lang="es-MX" sz="8900" b="1">
                <a:solidFill>
                  <a:schemeClr val="dk2"/>
                </a:solidFill>
              </a:rPr>
            </a:br>
            <a:br>
              <a:rPr lang="es-MX" sz="8900" b="1">
                <a:solidFill>
                  <a:schemeClr val="dk2"/>
                </a:solidFill>
              </a:rPr>
            </a:br>
            <a:br>
              <a:rPr lang="es-MX" sz="8900" b="1">
                <a:solidFill>
                  <a:schemeClr val="dk2"/>
                </a:solidFill>
              </a:rPr>
            </a:br>
            <a:br>
              <a:rPr lang="es-MX" sz="8900" b="1">
                <a:solidFill>
                  <a:schemeClr val="dk2"/>
                </a:solidFill>
              </a:rPr>
            </a:br>
            <a:br>
              <a:rPr lang="es-MX" sz="8900" b="1">
                <a:solidFill>
                  <a:schemeClr val="dk2"/>
                </a:solidFill>
              </a:rPr>
            </a:br>
            <a:r>
              <a:rPr lang="es-MX" sz="8900" b="1">
                <a:solidFill>
                  <a:schemeClr val="dk2"/>
                </a:solidFill>
              </a:rPr>
              <a:t>MIS EMOCIONES</a:t>
            </a:r>
            <a:br>
              <a:rPr lang="es-MX" b="1">
                <a:solidFill>
                  <a:srgbClr val="D2D2D2"/>
                </a:solidFill>
              </a:rPr>
            </a:br>
            <a:endParaRPr b="1">
              <a:solidFill>
                <a:srgbClr val="D2D2D2"/>
              </a:solidFill>
            </a:endParaRPr>
          </a:p>
        </p:txBody>
      </p:sp>
      <p:sp>
        <p:nvSpPr>
          <p:cNvPr id="294" name="Google Shape;294;p3"/>
          <p:cNvSpPr txBox="1"/>
          <p:nvPr/>
        </p:nvSpPr>
        <p:spPr>
          <a:xfrm>
            <a:off x="1043189" y="5112913"/>
            <a:ext cx="30394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Instrumento de gobierno:</a:t>
            </a:r>
            <a:endParaRPr/>
          </a:p>
        </p:txBody>
      </p:sp>
      <p:pic>
        <p:nvPicPr>
          <p:cNvPr id="295" name="Google Shape;2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2886" y="277164"/>
            <a:ext cx="9174075" cy="470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214569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s-MX" b="1"/>
              <a:t>VALORANDO MIS APRENDIZAJES.</a:t>
            </a:r>
            <a:endParaRPr b="1"/>
          </a:p>
        </p:txBody>
      </p:sp>
      <p:graphicFrame>
        <p:nvGraphicFramePr>
          <p:cNvPr id="301" name="Google Shape;301;p4"/>
          <p:cNvGraphicFramePr/>
          <p:nvPr/>
        </p:nvGraphicFramePr>
        <p:xfrm>
          <a:off x="2163651" y="123450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{EAC80343-F291-401D-A7E5-E0B86123ABAF}</a:tableStyleId>
              </a:tblPr>
              <a:tblGrid>
                <a:gridCol w="208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COMPONENTES</a:t>
                      </a:r>
                      <a:endParaRPr sz="20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Indicador.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7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7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7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</a:t>
                      </a:r>
                      <a:endParaRPr sz="17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7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Superior</a:t>
                      </a:r>
                      <a:endParaRPr sz="17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Autoevaluación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454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Seguí las instrucciones con facilidad alcanzando el objetivo trazado en la actividad.</a:t>
                      </a:r>
                      <a:endParaRPr sz="16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454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454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4542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4542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Autoevaluación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Realice todas las actividades propuestas por el padrino de Escuela Virtual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Autoevaluación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DBC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Fortaleci mis conocimientos en el tema tratado</a:t>
                      </a:r>
                      <a:endParaRPr sz="16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DBC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DBC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DBC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DBC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Panorámica</PresentationFormat>
  <Paragraphs>27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Quattrocento Sans</vt:lpstr>
      <vt:lpstr>Corbel</vt:lpstr>
      <vt:lpstr>Parallax</vt:lpstr>
      <vt:lpstr>          Agenda - Momento espiritual (5 min). - La flor de mi autoestima (5 min). - Lectura El Principito (10 minutos). - Evaluación (5 minutos).      </vt:lpstr>
      <vt:lpstr>                                                                                                                           Competencias Básicas: Pensamiento estratégico (razonamiento, Argumentación,    contrastación).   Competencias socioemocionales: Determinación- Autoconciencia.                         </vt:lpstr>
      <vt:lpstr>     MIS EMOCIONES </vt:lpstr>
      <vt:lpstr>VALORANDO MIS APRENDIZAJES.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Agenda - Momento espiritual (5 min). - La flor de mi autoestima (5 min). - Lectura El Principito (10 minutos). - Evaluación (5 minutos).      </dc:title>
  <dc:creator>Ancizar</dc:creator>
  <cp:lastModifiedBy>Usuario</cp:lastModifiedBy>
  <cp:revision>1</cp:revision>
  <dcterms:created xsi:type="dcterms:W3CDTF">2020-04-14T22:10:25Z</dcterms:created>
  <dcterms:modified xsi:type="dcterms:W3CDTF">2021-05-14T16:25:24Z</dcterms:modified>
</cp:coreProperties>
</file>