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8"/>
  </p:notesMasterIdLst>
  <p:sldIdLst>
    <p:sldId id="256" r:id="rId2"/>
    <p:sldId id="259" r:id="rId3"/>
    <p:sldId id="260" r:id="rId4"/>
    <p:sldId id="276" r:id="rId5"/>
    <p:sldId id="277" r:id="rId6"/>
    <p:sldId id="282" r:id="rId7"/>
  </p:sldIdLst>
  <p:sldSz cx="9144000" cy="5143500" type="screen16x9"/>
  <p:notesSz cx="6858000" cy="9144000"/>
  <p:embeddedFontLst>
    <p:embeddedFont>
      <p:font typeface="Archivo" panose="020B0604020202020204" charset="0"/>
      <p:regular r:id="rId9"/>
      <p:bold r:id="rId10"/>
      <p:italic r:id="rId11"/>
      <p:boldItalic r:id="rId12"/>
    </p:embeddedFont>
    <p:embeddedFont>
      <p:font typeface="Chelsea Market" panose="020B0604020202020204" charset="0"/>
      <p:regular r:id="rId13"/>
    </p:embeddedFont>
    <p:embeddedFont>
      <p:font typeface="Fira Sans Extra Condensed Medium" panose="020B0604020202020204" charset="0"/>
      <p:regular r:id="rId14"/>
      <p:bold r:id="rId15"/>
      <p:italic r:id="rId16"/>
      <p:boldItalic r:id="rId17"/>
    </p:embeddedFont>
    <p:embeddedFont>
      <p:font typeface="Paytone One" panose="020B0604020202020204" charset="0"/>
      <p:regular r:id="rId18"/>
    </p:embeddedFont>
    <p:embeddedFont>
      <p:font typeface="Signika Negative Light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B72DCE-D2B2-4E3D-B6F6-7D7626C86AD2}">
  <a:tblStyle styleId="{22B72DCE-D2B2-4E3D-B6F6-7D7626C86A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97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6320de4b7d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6320de4b7d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1260050"/>
            <a:ext cx="3257400" cy="1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2994525"/>
            <a:ext cx="31092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015950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987950" y="3480349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17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 hasCustomPrompt="1"/>
          </p:nvPr>
        </p:nvSpPr>
        <p:spPr>
          <a:xfrm rot="184">
            <a:off x="1765925" y="1321700"/>
            <a:ext cx="5612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2491525" y="2728225"/>
            <a:ext cx="4161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09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9" r:id="rId3"/>
    <p:sldLayoutId id="2147483674" r:id="rId4"/>
    <p:sldLayoutId id="2147483675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2"/>
          <p:cNvSpPr txBox="1">
            <a:spLocks noGrp="1"/>
          </p:cNvSpPr>
          <p:nvPr>
            <p:ph type="ctrTitle"/>
          </p:nvPr>
        </p:nvSpPr>
        <p:spPr>
          <a:xfrm rot="950">
            <a:off x="2373168" y="1498616"/>
            <a:ext cx="4190824" cy="1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OBSERVO, ANALIZO Y APRENDO</a:t>
            </a:r>
            <a:endParaRPr dirty="0"/>
          </a:p>
        </p:txBody>
      </p:sp>
      <p:sp>
        <p:nvSpPr>
          <p:cNvPr id="701" name="Google Shape;701;p32"/>
          <p:cNvSpPr txBox="1">
            <a:spLocks noGrp="1"/>
          </p:cNvSpPr>
          <p:nvPr>
            <p:ph type="subTitle" idx="1"/>
          </p:nvPr>
        </p:nvSpPr>
        <p:spPr>
          <a:xfrm rot="1327">
            <a:off x="2349063" y="3136789"/>
            <a:ext cx="5040643" cy="9667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dirty="0"/>
              <a:t>Yeison Suarez.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Vladimir Montes Betancur.</a:t>
            </a:r>
          </a:p>
        </p:txBody>
      </p:sp>
      <p:grpSp>
        <p:nvGrpSpPr>
          <p:cNvPr id="702" name="Google Shape;702;p32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703" name="Google Shape;703;p32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704" name="Google Shape;704;p32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8" name="Google Shape;708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12" name="Google Shape;712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4" name="Google Shape;714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7" name="Google Shape;717;p32"/>
          <p:cNvSpPr/>
          <p:nvPr/>
        </p:nvSpPr>
        <p:spPr>
          <a:xfrm>
            <a:off x="3495725" y="28095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35"/>
          <p:cNvGrpSpPr/>
          <p:nvPr/>
        </p:nvGrpSpPr>
        <p:grpSpPr>
          <a:xfrm rot="-3913">
            <a:off x="1370203" y="1429427"/>
            <a:ext cx="1429628" cy="1442938"/>
            <a:chOff x="1626000" y="605300"/>
            <a:chExt cx="4068375" cy="4132125"/>
          </a:xfrm>
        </p:grpSpPr>
        <p:sp>
          <p:nvSpPr>
            <p:cNvPr id="740" name="Google Shape;740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35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TABLA DE CONTENIDOS</a:t>
            </a:r>
            <a:endParaRPr dirty="0"/>
          </a:p>
        </p:txBody>
      </p:sp>
      <p:sp>
        <p:nvSpPr>
          <p:cNvPr id="743" name="Google Shape;743;p35"/>
          <p:cNvSpPr txBox="1">
            <a:spLocks noGrp="1"/>
          </p:cNvSpPr>
          <p:nvPr>
            <p:ph type="subTitle" idx="1"/>
          </p:nvPr>
        </p:nvSpPr>
        <p:spPr>
          <a:xfrm flipH="1">
            <a:off x="1015950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Objetivo de la actividad.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Competencias a desarrollar.</a:t>
            </a:r>
            <a:endParaRPr dirty="0"/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2"/>
          </p:nvPr>
        </p:nvSpPr>
        <p:spPr>
          <a:xfrm>
            <a:off x="5987950" y="3480349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/>
              <a:t>Observaciones y respuestas de los participantes.</a:t>
            </a:r>
            <a:endParaRPr dirty="0"/>
          </a:p>
        </p:txBody>
      </p:sp>
      <p:sp>
        <p:nvSpPr>
          <p:cNvPr id="745" name="Google Shape;745;p35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484962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/>
              <a:t>Ejecución de la actividad de conjunto</a:t>
            </a:r>
            <a:endParaRPr dirty="0"/>
          </a:p>
        </p:txBody>
      </p:sp>
      <p:sp>
        <p:nvSpPr>
          <p:cNvPr id="746" name="Google Shape;746;p35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48496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INTRODUCCIÓN</a:t>
            </a:r>
            <a:endParaRPr dirty="0"/>
          </a:p>
        </p:txBody>
      </p:sp>
      <p:sp>
        <p:nvSpPr>
          <p:cNvPr id="747" name="Google Shape;747;p35"/>
          <p:cNvSpPr txBox="1">
            <a:spLocks noGrp="1"/>
          </p:cNvSpPr>
          <p:nvPr>
            <p:ph type="subTitle" idx="5"/>
          </p:nvPr>
        </p:nvSpPr>
        <p:spPr>
          <a:xfrm>
            <a:off x="5987924" y="3041175"/>
            <a:ext cx="235708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CONCLUSIONES</a:t>
            </a:r>
            <a:endParaRPr dirty="0"/>
          </a:p>
        </p:txBody>
      </p:sp>
      <p:sp>
        <p:nvSpPr>
          <p:cNvPr id="748" name="Google Shape;748;p35"/>
          <p:cNvSpPr/>
          <p:nvPr/>
        </p:nvSpPr>
        <p:spPr>
          <a:xfrm>
            <a:off x="3825335" y="1326774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5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750" name="Google Shape;750;p35"/>
          <p:cNvSpPr txBox="1">
            <a:spLocks noGrp="1"/>
          </p:cNvSpPr>
          <p:nvPr>
            <p:ph type="title" idx="7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751" name="Google Shape;751;p35"/>
          <p:cNvGrpSpPr/>
          <p:nvPr/>
        </p:nvGrpSpPr>
        <p:grpSpPr>
          <a:xfrm rot="-557282" flipH="1">
            <a:off x="6342372" y="1385804"/>
            <a:ext cx="1429244" cy="1442669"/>
            <a:chOff x="1626000" y="605300"/>
            <a:chExt cx="4068375" cy="4132125"/>
          </a:xfrm>
        </p:grpSpPr>
        <p:sp>
          <p:nvSpPr>
            <p:cNvPr id="752" name="Google Shape;752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35"/>
          <p:cNvSpPr txBox="1">
            <a:spLocks noGrp="1"/>
          </p:cNvSpPr>
          <p:nvPr>
            <p:ph type="title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5" name="Google Shape;755;p35"/>
          <p:cNvSpPr txBox="1">
            <a:spLocks noGrp="1"/>
          </p:cNvSpPr>
          <p:nvPr>
            <p:ph type="title" idx="8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756" name="Google Shape;756;p35"/>
          <p:cNvGrpSpPr/>
          <p:nvPr/>
        </p:nvGrpSpPr>
        <p:grpSpPr>
          <a:xfrm>
            <a:off x="2392475" y="1359658"/>
            <a:ext cx="355973" cy="427192"/>
            <a:chOff x="2279900" y="1356008"/>
            <a:chExt cx="355973" cy="427192"/>
          </a:xfrm>
        </p:grpSpPr>
        <p:sp>
          <p:nvSpPr>
            <p:cNvPr id="757" name="Google Shape;757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9" name="Google Shape;759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2" name="Google Shape;762;p35"/>
          <p:cNvSpPr/>
          <p:nvPr/>
        </p:nvSpPr>
        <p:spPr>
          <a:xfrm rot="3725222">
            <a:off x="4299518" y="1161887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35"/>
          <p:cNvGrpSpPr/>
          <p:nvPr/>
        </p:nvGrpSpPr>
        <p:grpSpPr>
          <a:xfrm flipH="1">
            <a:off x="6726612" y="1315020"/>
            <a:ext cx="355973" cy="427192"/>
            <a:chOff x="2279900" y="1356008"/>
            <a:chExt cx="355973" cy="427192"/>
          </a:xfrm>
        </p:grpSpPr>
        <p:sp>
          <p:nvSpPr>
            <p:cNvPr id="764" name="Google Shape;76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66" name="Google Shape;76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788818" y="549500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COMPETENCIAS A TRABAJAR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73;p36">
            <a:extLst>
              <a:ext uri="{FF2B5EF4-FFF2-40B4-BE49-F238E27FC236}">
                <a16:creationId xmlns:a16="http://schemas.microsoft.com/office/drawing/2014/main" id="{3D42E9A6-43A8-4859-8164-91509BF9337C}"/>
              </a:ext>
            </a:extLst>
          </p:cNvPr>
          <p:cNvSpPr txBox="1">
            <a:spLocks/>
          </p:cNvSpPr>
          <p:nvPr/>
        </p:nvSpPr>
        <p:spPr>
          <a:xfrm>
            <a:off x="684436" y="2465636"/>
            <a:ext cx="73533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ES" dirty="0"/>
              <a:t>LOGROS</a:t>
            </a:r>
          </a:p>
        </p:txBody>
      </p:sp>
      <p:sp>
        <p:nvSpPr>
          <p:cNvPr id="6" name="Google Shape;774;p36">
            <a:extLst>
              <a:ext uri="{FF2B5EF4-FFF2-40B4-BE49-F238E27FC236}">
                <a16:creationId xmlns:a16="http://schemas.microsoft.com/office/drawing/2014/main" id="{FD42CC47-887A-487B-8CED-4FAC09C9AD2D}"/>
              </a:ext>
            </a:extLst>
          </p:cNvPr>
          <p:cNvSpPr txBox="1">
            <a:spLocks/>
          </p:cNvSpPr>
          <p:nvPr/>
        </p:nvSpPr>
        <p:spPr>
          <a:xfrm>
            <a:off x="1509204" y="1301375"/>
            <a:ext cx="6714108" cy="1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 sz="18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r>
              <a:rPr lang="es-CO" dirty="0">
                <a:latin typeface="Signika Negative Light" panose="020B0604020202020204" charset="0"/>
              </a:rPr>
              <a:t>Competencias digitales.</a:t>
            </a:r>
          </a:p>
          <a:p>
            <a:r>
              <a:rPr lang="es-CO" dirty="0">
                <a:latin typeface="Signika Negative Light" panose="020B0604020202020204" charset="0"/>
              </a:rPr>
              <a:t>Autoconciencia – Autoconocimiento.</a:t>
            </a:r>
          </a:p>
          <a:p>
            <a:r>
              <a:rPr lang="es-CO" dirty="0">
                <a:solidFill>
                  <a:srgbClr val="212121"/>
                </a:solidFill>
                <a:effectLst/>
                <a:latin typeface="Signika Negative Light" panose="020B0604020202020204" charset="0"/>
                <a:ea typeface="Times New Roman" panose="02020603050405020304" pitchFamily="18" charset="0"/>
              </a:rPr>
              <a:t>Reconocimiento de intereses, valores y habilidades.</a:t>
            </a:r>
            <a:endParaRPr lang="es-CO" dirty="0">
              <a:latin typeface="Signika Negative Light" panose="020B0604020202020204" charset="0"/>
            </a:endParaRPr>
          </a:p>
          <a:p>
            <a:r>
              <a:rPr lang="es-CO" dirty="0">
                <a:latin typeface="Signika Negative Light" panose="020B0604020202020204" charset="0"/>
              </a:rPr>
              <a:t>Empatía.</a:t>
            </a:r>
          </a:p>
          <a:p>
            <a:pPr marL="285750" indent="-285750">
              <a:buClr>
                <a:schemeClr val="dk1"/>
              </a:buClr>
              <a:buSzPts val="1100"/>
            </a:pPr>
            <a:endParaRPr lang="es-CO" dirty="0"/>
          </a:p>
        </p:txBody>
      </p:sp>
      <p:sp>
        <p:nvSpPr>
          <p:cNvPr id="7" name="Google Shape;774;p36">
            <a:extLst>
              <a:ext uri="{FF2B5EF4-FFF2-40B4-BE49-F238E27FC236}">
                <a16:creationId xmlns:a16="http://schemas.microsoft.com/office/drawing/2014/main" id="{00C73CCC-67C6-4099-8E05-22504AC1D8B3}"/>
              </a:ext>
            </a:extLst>
          </p:cNvPr>
          <p:cNvSpPr txBox="1">
            <a:spLocks/>
          </p:cNvSpPr>
          <p:nvPr/>
        </p:nvSpPr>
        <p:spPr>
          <a:xfrm>
            <a:off x="1416416" y="3079602"/>
            <a:ext cx="6714108" cy="1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 sz="18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r>
              <a:rPr lang="es-ES" dirty="0"/>
              <a:t>Fortalezco mis capacidades cognitivas por medio de imágenes y videos. </a:t>
            </a:r>
          </a:p>
          <a:p>
            <a:r>
              <a:rPr lang="es-ES" dirty="0"/>
              <a:t>Identifico y analizo los tipos de lenguaje no verbal.</a:t>
            </a:r>
          </a:p>
          <a:p>
            <a:endParaRPr lang="es-CO" dirty="0"/>
          </a:p>
          <a:p>
            <a:pPr marL="285750" indent="-285750">
              <a:buClr>
                <a:schemeClr val="dk1"/>
              </a:buClr>
              <a:buSzPts val="1100"/>
            </a:pPr>
            <a:endParaRPr lang="es-C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" name="Google Shape;1413;p52"/>
          <p:cNvGrpSpPr/>
          <p:nvPr/>
        </p:nvGrpSpPr>
        <p:grpSpPr>
          <a:xfrm>
            <a:off x="1610421" y="503328"/>
            <a:ext cx="6053041" cy="3882043"/>
            <a:chOff x="1545266" y="428723"/>
            <a:chExt cx="6053041" cy="3882043"/>
          </a:xfrm>
        </p:grpSpPr>
        <p:grpSp>
          <p:nvGrpSpPr>
            <p:cNvPr id="1414" name="Google Shape;1414;p52"/>
            <p:cNvGrpSpPr/>
            <p:nvPr/>
          </p:nvGrpSpPr>
          <p:grpSpPr>
            <a:xfrm rot="-122583">
              <a:off x="1601577" y="937348"/>
              <a:ext cx="5940420" cy="3268566"/>
              <a:chOff x="4219534" y="-908625"/>
              <a:chExt cx="4902266" cy="2535900"/>
            </a:xfrm>
          </p:grpSpPr>
          <p:sp>
            <p:nvSpPr>
              <p:cNvPr id="1415" name="Google Shape;1415;p52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6" name="Google Shape;1416;p52"/>
              <p:cNvGrpSpPr/>
              <p:nvPr/>
            </p:nvGrpSpPr>
            <p:grpSpPr>
              <a:xfrm>
                <a:off x="4219534" y="-908625"/>
                <a:ext cx="4902266" cy="2535900"/>
                <a:chOff x="4219534" y="-908625"/>
                <a:chExt cx="4902266" cy="2535900"/>
              </a:xfrm>
            </p:grpSpPr>
            <p:sp>
              <p:nvSpPr>
                <p:cNvPr id="1417" name="Google Shape;1417;p52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52"/>
                <p:cNvSpPr/>
                <p:nvPr/>
              </p:nvSpPr>
              <p:spPr>
                <a:xfrm>
                  <a:off x="6705600" y="-908625"/>
                  <a:ext cx="2416200" cy="2535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52"/>
              <p:cNvGrpSpPr/>
              <p:nvPr/>
            </p:nvGrpSpPr>
            <p:grpSpPr>
              <a:xfrm>
                <a:off x="4827654" y="-516937"/>
                <a:ext cx="4009237" cy="1752515"/>
                <a:chOff x="1673825" y="1519425"/>
                <a:chExt cx="4250675" cy="3416875"/>
              </a:xfrm>
            </p:grpSpPr>
            <p:sp>
              <p:nvSpPr>
                <p:cNvPr id="1420" name="Google Shape;1420;p52"/>
                <p:cNvSpPr/>
                <p:nvPr/>
              </p:nvSpPr>
              <p:spPr>
                <a:xfrm>
                  <a:off x="1673825" y="49362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52"/>
                <p:cNvSpPr/>
                <p:nvPr/>
              </p:nvSpPr>
              <p:spPr>
                <a:xfrm>
                  <a:off x="1673825" y="44479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52"/>
                <p:cNvSpPr/>
                <p:nvPr/>
              </p:nvSpPr>
              <p:spPr>
                <a:xfrm>
                  <a:off x="1673825" y="39596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52"/>
                <p:cNvSpPr/>
                <p:nvPr/>
              </p:nvSpPr>
              <p:spPr>
                <a:xfrm>
                  <a:off x="1673825" y="34713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52"/>
                <p:cNvSpPr/>
                <p:nvPr/>
              </p:nvSpPr>
              <p:spPr>
                <a:xfrm>
                  <a:off x="1673825" y="29830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52"/>
                <p:cNvSpPr/>
                <p:nvPr/>
              </p:nvSpPr>
              <p:spPr>
                <a:xfrm>
                  <a:off x="1673825" y="24947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52"/>
                <p:cNvSpPr/>
                <p:nvPr/>
              </p:nvSpPr>
              <p:spPr>
                <a:xfrm>
                  <a:off x="1673825" y="20077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52"/>
                <p:cNvSpPr/>
                <p:nvPr/>
              </p:nvSpPr>
              <p:spPr>
                <a:xfrm>
                  <a:off x="1673825" y="15194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28" name="Google Shape;1428;p52"/>
            <p:cNvSpPr/>
            <p:nvPr/>
          </p:nvSpPr>
          <p:spPr>
            <a:xfrm rot="2859564">
              <a:off x="4213514" y="571245"/>
              <a:ext cx="716547" cy="749369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9" name="Google Shape;1429;p52"/>
          <p:cNvSpPr txBox="1">
            <a:spLocks noGrp="1"/>
          </p:cNvSpPr>
          <p:nvPr>
            <p:ph type="title"/>
          </p:nvPr>
        </p:nvSpPr>
        <p:spPr>
          <a:xfrm>
            <a:off x="1868542" y="1053001"/>
            <a:ext cx="5036400" cy="389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VIDEO ANIMADO</a:t>
            </a:r>
            <a:endParaRPr sz="2800" dirty="0"/>
          </a:p>
        </p:txBody>
      </p:sp>
      <p:grpSp>
        <p:nvGrpSpPr>
          <p:cNvPr id="1430" name="Google Shape;1430;p52"/>
          <p:cNvGrpSpPr/>
          <p:nvPr/>
        </p:nvGrpSpPr>
        <p:grpSpPr>
          <a:xfrm>
            <a:off x="6741639" y="142699"/>
            <a:ext cx="1429628" cy="1558429"/>
            <a:chOff x="6717643" y="296384"/>
            <a:chExt cx="1429628" cy="1558429"/>
          </a:xfrm>
        </p:grpSpPr>
        <p:grpSp>
          <p:nvGrpSpPr>
            <p:cNvPr id="1431" name="Google Shape;1431;p52"/>
            <p:cNvGrpSpPr/>
            <p:nvPr/>
          </p:nvGrpSpPr>
          <p:grpSpPr>
            <a:xfrm rot="-3913">
              <a:off x="6717643" y="296384"/>
              <a:ext cx="1429628" cy="1558429"/>
              <a:chOff x="2255657" y="-119405"/>
              <a:chExt cx="4068374" cy="4462855"/>
            </a:xfrm>
          </p:grpSpPr>
          <p:sp>
            <p:nvSpPr>
              <p:cNvPr id="1432" name="Google Shape;1432;p52"/>
              <p:cNvSpPr/>
              <p:nvPr/>
            </p:nvSpPr>
            <p:spPr>
              <a:xfrm>
                <a:off x="2255657" y="-119405"/>
                <a:ext cx="4068374" cy="4132125"/>
              </a:xfrm>
              <a:custGeom>
                <a:avLst/>
                <a:gdLst/>
                <a:ahLst/>
                <a:cxnLst/>
                <a:rect l="l" t="t" r="r" b="b"/>
                <a:pathLst>
                  <a:path w="162735" h="165285" extrusionOk="0">
                    <a:moveTo>
                      <a:pt x="145650" y="0"/>
                    </a:moveTo>
                    <a:lnTo>
                      <a:pt x="0" y="19635"/>
                    </a:lnTo>
                    <a:lnTo>
                      <a:pt x="19583" y="165284"/>
                    </a:lnTo>
                    <a:lnTo>
                      <a:pt x="136368" y="149526"/>
                    </a:lnTo>
                    <a:lnTo>
                      <a:pt x="162734" y="126985"/>
                    </a:lnTo>
                    <a:lnTo>
                      <a:pt x="1456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666666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33" name="Google Shape;1433;p52"/>
              <p:cNvSpPr/>
              <p:nvPr/>
            </p:nvSpPr>
            <p:spPr>
              <a:xfrm>
                <a:off x="5036475" y="3767150"/>
                <a:ext cx="657900" cy="576300"/>
              </a:xfrm>
              <a:custGeom>
                <a:avLst/>
                <a:gdLst/>
                <a:ahLst/>
                <a:cxnLst/>
                <a:rect l="l" t="t" r="r" b="b"/>
                <a:pathLst>
                  <a:path w="26316" h="23052" extrusionOk="0">
                    <a:moveTo>
                      <a:pt x="16626" y="10965"/>
                    </a:moveTo>
                    <a:cubicBezTo>
                      <a:pt x="24377" y="3010"/>
                      <a:pt x="26315" y="511"/>
                      <a:pt x="26315" y="511"/>
                    </a:cubicBezTo>
                    <a:cubicBezTo>
                      <a:pt x="26315" y="511"/>
                      <a:pt x="20756" y="3469"/>
                      <a:pt x="10812" y="1"/>
                    </a:cubicBezTo>
                    <a:cubicBezTo>
                      <a:pt x="10812" y="1"/>
                      <a:pt x="8823" y="16728"/>
                      <a:pt x="0" y="23052"/>
                    </a:cubicBezTo>
                    <a:cubicBezTo>
                      <a:pt x="6120" y="19941"/>
                      <a:pt x="11730" y="15861"/>
                      <a:pt x="16626" y="10965"/>
                    </a:cubicBezTo>
                    <a:close/>
                  </a:path>
                </a:pathLst>
              </a:custGeom>
              <a:solidFill>
                <a:srgbClr val="DABD71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52"/>
            <p:cNvGrpSpPr/>
            <p:nvPr/>
          </p:nvGrpSpPr>
          <p:grpSpPr>
            <a:xfrm>
              <a:off x="7366475" y="479933"/>
              <a:ext cx="355973" cy="427192"/>
              <a:chOff x="2279900" y="1356008"/>
              <a:chExt cx="355973" cy="427192"/>
            </a:xfrm>
          </p:grpSpPr>
          <p:sp>
            <p:nvSpPr>
              <p:cNvPr id="1435" name="Google Shape;1435;p52"/>
              <p:cNvSpPr/>
              <p:nvPr/>
            </p:nvSpPr>
            <p:spPr>
              <a:xfrm>
                <a:off x="2279900" y="1566300"/>
                <a:ext cx="240900" cy="216900"/>
              </a:xfrm>
              <a:prstGeom prst="ellipse">
                <a:avLst/>
              </a:prstGeom>
              <a:gradFill>
                <a:gsLst>
                  <a:gs pos="0">
                    <a:srgbClr val="C9AE66">
                      <a:alpha val="30980"/>
                    </a:srgbClr>
                  </a:gs>
                  <a:gs pos="60000">
                    <a:srgbClr val="C3BAA2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6" name="Google Shape;1436;p52"/>
              <p:cNvGrpSpPr/>
              <p:nvPr/>
            </p:nvGrpSpPr>
            <p:grpSpPr>
              <a:xfrm>
                <a:off x="2395070" y="1356008"/>
                <a:ext cx="240802" cy="326586"/>
                <a:chOff x="1847775" y="238125"/>
                <a:chExt cx="3637500" cy="4933325"/>
              </a:xfrm>
            </p:grpSpPr>
            <p:sp>
              <p:nvSpPr>
                <p:cNvPr id="1437" name="Google Shape;1437;p52"/>
                <p:cNvSpPr/>
                <p:nvPr/>
              </p:nvSpPr>
              <p:spPr>
                <a:xfrm>
                  <a:off x="1847775" y="3431350"/>
                  <a:ext cx="1268050" cy="17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2" h="69604" extrusionOk="0">
                      <a:moveTo>
                        <a:pt x="34802" y="0"/>
                      </a:moveTo>
                      <a:lnTo>
                        <a:pt x="0" y="69603"/>
                      </a:lnTo>
                      <a:lnTo>
                        <a:pt x="0" y="69603"/>
                      </a:lnTo>
                      <a:lnTo>
                        <a:pt x="50721" y="12218"/>
                      </a:lnTo>
                      <a:lnTo>
                        <a:pt x="3480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52"/>
                <p:cNvSpPr/>
                <p:nvPr/>
              </p:nvSpPr>
              <p:spPr>
                <a:xfrm>
                  <a:off x="1866275" y="774950"/>
                  <a:ext cx="3535700" cy="33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28" h="135505" extrusionOk="0">
                      <a:moveTo>
                        <a:pt x="70714" y="0"/>
                      </a:moveTo>
                      <a:cubicBezTo>
                        <a:pt x="31840" y="0"/>
                        <a:pt x="0" y="29989"/>
                        <a:pt x="0" y="67752"/>
                      </a:cubicBezTo>
                      <a:cubicBezTo>
                        <a:pt x="0" y="105146"/>
                        <a:pt x="31840" y="135504"/>
                        <a:pt x="70714" y="135504"/>
                      </a:cubicBezTo>
                      <a:cubicBezTo>
                        <a:pt x="109958" y="135504"/>
                        <a:pt x="141428" y="105146"/>
                        <a:pt x="141428" y="67752"/>
                      </a:cubicBezTo>
                      <a:cubicBezTo>
                        <a:pt x="141428" y="29989"/>
                        <a:pt x="109958" y="0"/>
                        <a:pt x="70714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1155CC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52"/>
                <p:cNvSpPr/>
                <p:nvPr/>
              </p:nvSpPr>
              <p:spPr>
                <a:xfrm>
                  <a:off x="2690025" y="238125"/>
                  <a:ext cx="2795250" cy="267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10" h="106997" extrusionOk="0">
                      <a:moveTo>
                        <a:pt x="55905" y="0"/>
                      </a:moveTo>
                      <a:cubicBezTo>
                        <a:pt x="25176" y="0"/>
                        <a:pt x="1" y="24065"/>
                        <a:pt x="1" y="53683"/>
                      </a:cubicBezTo>
                      <a:cubicBezTo>
                        <a:pt x="1" y="83302"/>
                        <a:pt x="25176" y="106996"/>
                        <a:pt x="55905" y="106996"/>
                      </a:cubicBezTo>
                      <a:cubicBezTo>
                        <a:pt x="86634" y="106996"/>
                        <a:pt x="111810" y="83302"/>
                        <a:pt x="111810" y="53683"/>
                      </a:cubicBezTo>
                      <a:cubicBezTo>
                        <a:pt x="111810" y="24065"/>
                        <a:pt x="86634" y="0"/>
                        <a:pt x="55905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28575" dist="9525" dir="6480000" algn="bl" rotWithShape="0">
                    <a:srgbClr val="3C78D8">
                      <a:alpha val="3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40" name="Google Shape;1440;p52"/>
          <p:cNvGrpSpPr/>
          <p:nvPr/>
        </p:nvGrpSpPr>
        <p:grpSpPr>
          <a:xfrm>
            <a:off x="932425" y="2979855"/>
            <a:ext cx="1796616" cy="1811593"/>
            <a:chOff x="932425" y="2979855"/>
            <a:chExt cx="1796616" cy="1811593"/>
          </a:xfrm>
        </p:grpSpPr>
        <p:grpSp>
          <p:nvGrpSpPr>
            <p:cNvPr id="1441" name="Google Shape;1441;p52"/>
            <p:cNvGrpSpPr/>
            <p:nvPr/>
          </p:nvGrpSpPr>
          <p:grpSpPr>
            <a:xfrm rot="1965279">
              <a:off x="1190274" y="3220694"/>
              <a:ext cx="1280919" cy="1329913"/>
              <a:chOff x="1190625" y="238125"/>
              <a:chExt cx="5164175" cy="5164175"/>
            </a:xfrm>
          </p:grpSpPr>
          <p:sp>
            <p:nvSpPr>
              <p:cNvPr id="1442" name="Google Shape;1442;p52"/>
              <p:cNvSpPr/>
              <p:nvPr/>
            </p:nvSpPr>
            <p:spPr>
              <a:xfrm>
                <a:off x="1190625" y="238125"/>
                <a:ext cx="5164175" cy="5164175"/>
              </a:xfrm>
              <a:custGeom>
                <a:avLst/>
                <a:gdLst/>
                <a:ahLst/>
                <a:cxnLst/>
                <a:rect l="l" t="t" r="r" b="b"/>
                <a:pathLst>
                  <a:path w="206567" h="206567" extrusionOk="0">
                    <a:moveTo>
                      <a:pt x="103283" y="0"/>
                    </a:moveTo>
                    <a:cubicBezTo>
                      <a:pt x="46210" y="0"/>
                      <a:pt x="0" y="46210"/>
                      <a:pt x="0" y="103283"/>
                    </a:cubicBezTo>
                    <a:cubicBezTo>
                      <a:pt x="0" y="160357"/>
                      <a:pt x="46210" y="206566"/>
                      <a:pt x="103283" y="206566"/>
                    </a:cubicBezTo>
                    <a:cubicBezTo>
                      <a:pt x="160357" y="206566"/>
                      <a:pt x="206566" y="160357"/>
                      <a:pt x="206566" y="103283"/>
                    </a:cubicBezTo>
                    <a:cubicBezTo>
                      <a:pt x="206566" y="46210"/>
                      <a:pt x="160357" y="0"/>
                      <a:pt x="103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3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2"/>
              <p:cNvSpPr/>
              <p:nvPr/>
            </p:nvSpPr>
            <p:spPr>
              <a:xfrm>
                <a:off x="1261375" y="1810300"/>
                <a:ext cx="4902150" cy="405525"/>
              </a:xfrm>
              <a:custGeom>
                <a:avLst/>
                <a:gdLst/>
                <a:ahLst/>
                <a:cxnLst/>
                <a:rect l="l" t="t" r="r" b="b"/>
                <a:pathLst>
                  <a:path w="196086" h="16221" extrusionOk="0">
                    <a:moveTo>
                      <a:pt x="195550" y="1"/>
                    </a:moveTo>
                    <a:lnTo>
                      <a:pt x="383" y="14843"/>
                    </a:lnTo>
                    <a:cubicBezTo>
                      <a:pt x="230" y="15302"/>
                      <a:pt x="154" y="15761"/>
                      <a:pt x="1" y="16220"/>
                    </a:cubicBezTo>
                    <a:lnTo>
                      <a:pt x="196086" y="1378"/>
                    </a:lnTo>
                    <a:cubicBezTo>
                      <a:pt x="195933" y="919"/>
                      <a:pt x="195703" y="383"/>
                      <a:pt x="195550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2"/>
              <p:cNvSpPr/>
              <p:nvPr/>
            </p:nvSpPr>
            <p:spPr>
              <a:xfrm>
                <a:off x="1200175" y="2171800"/>
                <a:ext cx="5081950" cy="420800"/>
              </a:xfrm>
              <a:custGeom>
                <a:avLst/>
                <a:gdLst/>
                <a:ahLst/>
                <a:cxnLst/>
                <a:rect l="l" t="t" r="r" b="b"/>
                <a:pathLst>
                  <a:path w="203278" h="16832" extrusionOk="0">
                    <a:moveTo>
                      <a:pt x="202895" y="1"/>
                    </a:moveTo>
                    <a:lnTo>
                      <a:pt x="154" y="15455"/>
                    </a:lnTo>
                    <a:cubicBezTo>
                      <a:pt x="77" y="15914"/>
                      <a:pt x="77" y="16373"/>
                      <a:pt x="1" y="16832"/>
                    </a:cubicBezTo>
                    <a:lnTo>
                      <a:pt x="203277" y="1454"/>
                    </a:lnTo>
                    <a:lnTo>
                      <a:pt x="202895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2"/>
              <p:cNvSpPr/>
              <p:nvPr/>
            </p:nvSpPr>
            <p:spPr>
              <a:xfrm>
                <a:off x="1385700" y="1452650"/>
                <a:ext cx="4598050" cy="382550"/>
              </a:xfrm>
              <a:custGeom>
                <a:avLst/>
                <a:gdLst/>
                <a:ahLst/>
                <a:cxnLst/>
                <a:rect l="l" t="t" r="r" b="b"/>
                <a:pathLst>
                  <a:path w="183922" h="15302" extrusionOk="0">
                    <a:moveTo>
                      <a:pt x="183080" y="0"/>
                    </a:moveTo>
                    <a:lnTo>
                      <a:pt x="613" y="13848"/>
                    </a:lnTo>
                    <a:cubicBezTo>
                      <a:pt x="383" y="14307"/>
                      <a:pt x="230" y="14766"/>
                      <a:pt x="1" y="15302"/>
                    </a:cubicBezTo>
                    <a:lnTo>
                      <a:pt x="183921" y="1301"/>
                    </a:lnTo>
                    <a:cubicBezTo>
                      <a:pt x="183615" y="842"/>
                      <a:pt x="183386" y="383"/>
                      <a:pt x="183080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2"/>
              <p:cNvSpPr/>
              <p:nvPr/>
            </p:nvSpPr>
            <p:spPr>
              <a:xfrm>
                <a:off x="1586525" y="1098800"/>
                <a:ext cx="4140925" cy="348125"/>
              </a:xfrm>
              <a:custGeom>
                <a:avLst/>
                <a:gdLst/>
                <a:ahLst/>
                <a:cxnLst/>
                <a:rect l="l" t="t" r="r" b="b"/>
                <a:pathLst>
                  <a:path w="165637" h="13925" extrusionOk="0">
                    <a:moveTo>
                      <a:pt x="164489" y="1"/>
                    </a:moveTo>
                    <a:lnTo>
                      <a:pt x="919" y="12471"/>
                    </a:lnTo>
                    <a:cubicBezTo>
                      <a:pt x="613" y="12930"/>
                      <a:pt x="307" y="13389"/>
                      <a:pt x="1" y="13925"/>
                    </a:cubicBezTo>
                    <a:lnTo>
                      <a:pt x="165636" y="1378"/>
                    </a:lnTo>
                    <a:lnTo>
                      <a:pt x="164489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2"/>
              <p:cNvSpPr/>
              <p:nvPr/>
            </p:nvSpPr>
            <p:spPr>
              <a:xfrm>
                <a:off x="1192525" y="2539025"/>
                <a:ext cx="5150800" cy="426550"/>
              </a:xfrm>
              <a:custGeom>
                <a:avLst/>
                <a:gdLst/>
                <a:ahLst/>
                <a:cxnLst/>
                <a:rect l="l" t="t" r="r" b="b"/>
                <a:pathLst>
                  <a:path w="206032" h="17062" extrusionOk="0">
                    <a:moveTo>
                      <a:pt x="205878" y="1"/>
                    </a:moveTo>
                    <a:lnTo>
                      <a:pt x="1" y="15684"/>
                    </a:lnTo>
                    <a:cubicBezTo>
                      <a:pt x="1" y="16144"/>
                      <a:pt x="77" y="16603"/>
                      <a:pt x="77" y="17062"/>
                    </a:cubicBezTo>
                    <a:lnTo>
                      <a:pt x="206031" y="1454"/>
                    </a:lnTo>
                    <a:lnTo>
                      <a:pt x="205878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2"/>
              <p:cNvSpPr/>
              <p:nvPr/>
            </p:nvSpPr>
            <p:spPr>
              <a:xfrm>
                <a:off x="1890650" y="756450"/>
                <a:ext cx="3475300" cy="296475"/>
              </a:xfrm>
              <a:custGeom>
                <a:avLst/>
                <a:gdLst/>
                <a:ahLst/>
                <a:cxnLst/>
                <a:rect l="l" t="t" r="r" b="b"/>
                <a:pathLst>
                  <a:path w="139012" h="11859" extrusionOk="0">
                    <a:moveTo>
                      <a:pt x="137329" y="0"/>
                    </a:moveTo>
                    <a:lnTo>
                      <a:pt x="1454" y="10328"/>
                    </a:lnTo>
                    <a:cubicBezTo>
                      <a:pt x="995" y="10787"/>
                      <a:pt x="536" y="11247"/>
                      <a:pt x="0" y="11859"/>
                    </a:cubicBezTo>
                    <a:lnTo>
                      <a:pt x="139012" y="1301"/>
                    </a:lnTo>
                    <a:cubicBezTo>
                      <a:pt x="138476" y="842"/>
                      <a:pt x="137864" y="383"/>
                      <a:pt x="137329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2"/>
              <p:cNvSpPr/>
              <p:nvPr/>
            </p:nvSpPr>
            <p:spPr>
              <a:xfrm>
                <a:off x="1714675" y="4050025"/>
                <a:ext cx="4328350" cy="363425"/>
              </a:xfrm>
              <a:custGeom>
                <a:avLst/>
                <a:gdLst/>
                <a:ahLst/>
                <a:cxnLst/>
                <a:rect l="l" t="t" r="r" b="b"/>
                <a:pathLst>
                  <a:path w="173134" h="14537" extrusionOk="0">
                    <a:moveTo>
                      <a:pt x="173134" y="1"/>
                    </a:moveTo>
                    <a:lnTo>
                      <a:pt x="1" y="13160"/>
                    </a:lnTo>
                    <a:lnTo>
                      <a:pt x="1072" y="14537"/>
                    </a:lnTo>
                    <a:lnTo>
                      <a:pt x="172292" y="1531"/>
                    </a:lnTo>
                    <a:cubicBezTo>
                      <a:pt x="172598" y="995"/>
                      <a:pt x="172828" y="536"/>
                      <a:pt x="173134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2"/>
              <p:cNvSpPr/>
              <p:nvPr/>
            </p:nvSpPr>
            <p:spPr>
              <a:xfrm>
                <a:off x="2496950" y="4845700"/>
                <a:ext cx="2876650" cy="250575"/>
              </a:xfrm>
              <a:custGeom>
                <a:avLst/>
                <a:gdLst/>
                <a:ahLst/>
                <a:cxnLst/>
                <a:rect l="l" t="t" r="r" b="b"/>
                <a:pathLst>
                  <a:path w="115066" h="10023" extrusionOk="0">
                    <a:moveTo>
                      <a:pt x="115066" y="0"/>
                    </a:moveTo>
                    <a:lnTo>
                      <a:pt x="1" y="8798"/>
                    </a:lnTo>
                    <a:cubicBezTo>
                      <a:pt x="689" y="9181"/>
                      <a:pt x="1454" y="9640"/>
                      <a:pt x="2219" y="10022"/>
                    </a:cubicBezTo>
                    <a:lnTo>
                      <a:pt x="113077" y="1607"/>
                    </a:lnTo>
                    <a:cubicBezTo>
                      <a:pt x="113765" y="1071"/>
                      <a:pt x="114377" y="536"/>
                      <a:pt x="115066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2"/>
              <p:cNvSpPr/>
              <p:nvPr/>
            </p:nvSpPr>
            <p:spPr>
              <a:xfrm>
                <a:off x="3369125" y="5281775"/>
                <a:ext cx="11897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47588" h="4438" extrusionOk="0">
                    <a:moveTo>
                      <a:pt x="47587" y="0"/>
                    </a:moveTo>
                    <a:lnTo>
                      <a:pt x="0" y="3596"/>
                    </a:lnTo>
                    <a:cubicBezTo>
                      <a:pt x="2296" y="3979"/>
                      <a:pt x="4744" y="4285"/>
                      <a:pt x="7115" y="4438"/>
                    </a:cubicBezTo>
                    <a:lnTo>
                      <a:pt x="40625" y="1913"/>
                    </a:lnTo>
                    <a:cubicBezTo>
                      <a:pt x="42997" y="1301"/>
                      <a:pt x="45292" y="689"/>
                      <a:pt x="47587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2"/>
              <p:cNvSpPr/>
              <p:nvPr/>
            </p:nvSpPr>
            <p:spPr>
              <a:xfrm>
                <a:off x="2032175" y="4442125"/>
                <a:ext cx="3748825" cy="319425"/>
              </a:xfrm>
              <a:custGeom>
                <a:avLst/>
                <a:gdLst/>
                <a:ahLst/>
                <a:cxnLst/>
                <a:rect l="l" t="t" r="r" b="b"/>
                <a:pathLst>
                  <a:path w="149953" h="12777" extrusionOk="0">
                    <a:moveTo>
                      <a:pt x="149952" y="0"/>
                    </a:moveTo>
                    <a:lnTo>
                      <a:pt x="1" y="11400"/>
                    </a:lnTo>
                    <a:lnTo>
                      <a:pt x="1531" y="12777"/>
                    </a:lnTo>
                    <a:lnTo>
                      <a:pt x="148728" y="1530"/>
                    </a:lnTo>
                    <a:cubicBezTo>
                      <a:pt x="149111" y="1071"/>
                      <a:pt x="149570" y="612"/>
                      <a:pt x="149952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2"/>
              <p:cNvSpPr/>
              <p:nvPr/>
            </p:nvSpPr>
            <p:spPr>
              <a:xfrm>
                <a:off x="1332150" y="3286875"/>
                <a:ext cx="4982475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199299" h="16526" extrusionOk="0">
                    <a:moveTo>
                      <a:pt x="199299" y="1"/>
                    </a:moveTo>
                    <a:lnTo>
                      <a:pt x="0" y="15149"/>
                    </a:lnTo>
                    <a:lnTo>
                      <a:pt x="0" y="15149"/>
                    </a:lnTo>
                    <a:lnTo>
                      <a:pt x="459" y="16526"/>
                    </a:lnTo>
                    <a:lnTo>
                      <a:pt x="198993" y="1454"/>
                    </a:lnTo>
                    <a:cubicBezTo>
                      <a:pt x="199069" y="919"/>
                      <a:pt x="199146" y="460"/>
                      <a:pt x="199299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2"/>
              <p:cNvSpPr/>
              <p:nvPr/>
            </p:nvSpPr>
            <p:spPr>
              <a:xfrm>
                <a:off x="1236525" y="2910075"/>
                <a:ext cx="5116350" cy="424650"/>
              </a:xfrm>
              <a:custGeom>
                <a:avLst/>
                <a:gdLst/>
                <a:ahLst/>
                <a:cxnLst/>
                <a:rect l="l" t="t" r="r" b="b"/>
                <a:pathLst>
                  <a:path w="204654" h="16986" extrusionOk="0">
                    <a:moveTo>
                      <a:pt x="204654" y="1"/>
                    </a:moveTo>
                    <a:lnTo>
                      <a:pt x="0" y="15608"/>
                    </a:lnTo>
                    <a:cubicBezTo>
                      <a:pt x="77" y="16067"/>
                      <a:pt x="153" y="16526"/>
                      <a:pt x="306" y="16985"/>
                    </a:cubicBezTo>
                    <a:lnTo>
                      <a:pt x="204577" y="1455"/>
                    </a:lnTo>
                    <a:cubicBezTo>
                      <a:pt x="204577" y="995"/>
                      <a:pt x="204577" y="460"/>
                      <a:pt x="204654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2"/>
              <p:cNvSpPr/>
              <p:nvPr/>
            </p:nvSpPr>
            <p:spPr>
              <a:xfrm>
                <a:off x="1488975" y="3665575"/>
                <a:ext cx="4724275" cy="392125"/>
              </a:xfrm>
              <a:custGeom>
                <a:avLst/>
                <a:gdLst/>
                <a:ahLst/>
                <a:cxnLst/>
                <a:rect l="l" t="t" r="r" b="b"/>
                <a:pathLst>
                  <a:path w="188971" h="15685" extrusionOk="0">
                    <a:moveTo>
                      <a:pt x="188971" y="1"/>
                    </a:moveTo>
                    <a:lnTo>
                      <a:pt x="1" y="14384"/>
                    </a:lnTo>
                    <a:cubicBezTo>
                      <a:pt x="230" y="14766"/>
                      <a:pt x="460" y="15302"/>
                      <a:pt x="689" y="15685"/>
                    </a:cubicBezTo>
                    <a:lnTo>
                      <a:pt x="188435" y="1454"/>
                    </a:lnTo>
                    <a:cubicBezTo>
                      <a:pt x="188588" y="995"/>
                      <a:pt x="188818" y="536"/>
                      <a:pt x="188971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6" name="Google Shape;1456;p52"/>
            <p:cNvSpPr/>
            <p:nvPr/>
          </p:nvSpPr>
          <p:spPr>
            <a:xfrm rot="-1024061">
              <a:off x="1046307" y="3276333"/>
              <a:ext cx="528014" cy="552215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8" name="Google Shape;1458;p52"/>
          <p:cNvSpPr/>
          <p:nvPr/>
        </p:nvSpPr>
        <p:spPr>
          <a:xfrm>
            <a:off x="1547422" y="3618834"/>
            <a:ext cx="566634" cy="533638"/>
          </a:xfrm>
          <a:custGeom>
            <a:avLst/>
            <a:gdLst/>
            <a:ahLst/>
            <a:cxnLst/>
            <a:rect l="l" t="t" r="r" b="b"/>
            <a:pathLst>
              <a:path w="47328" h="44572" extrusionOk="0">
                <a:moveTo>
                  <a:pt x="26874" y="1328"/>
                </a:moveTo>
                <a:cubicBezTo>
                  <a:pt x="27178" y="1351"/>
                  <a:pt x="27458" y="1375"/>
                  <a:pt x="27738" y="1398"/>
                </a:cubicBezTo>
                <a:lnTo>
                  <a:pt x="28018" y="1491"/>
                </a:lnTo>
                <a:cubicBezTo>
                  <a:pt x="27645" y="1421"/>
                  <a:pt x="27248" y="1375"/>
                  <a:pt x="26874" y="1328"/>
                </a:cubicBezTo>
                <a:close/>
                <a:moveTo>
                  <a:pt x="30446" y="1842"/>
                </a:moveTo>
                <a:cubicBezTo>
                  <a:pt x="30703" y="1912"/>
                  <a:pt x="30960" y="1982"/>
                  <a:pt x="31217" y="2052"/>
                </a:cubicBezTo>
                <a:cubicBezTo>
                  <a:pt x="31497" y="2145"/>
                  <a:pt x="31824" y="2238"/>
                  <a:pt x="32104" y="2355"/>
                </a:cubicBezTo>
                <a:cubicBezTo>
                  <a:pt x="31824" y="2262"/>
                  <a:pt x="31544" y="2192"/>
                  <a:pt x="31264" y="2122"/>
                </a:cubicBezTo>
                <a:cubicBezTo>
                  <a:pt x="30960" y="2052"/>
                  <a:pt x="30727" y="1935"/>
                  <a:pt x="30446" y="1842"/>
                </a:cubicBezTo>
                <a:close/>
                <a:moveTo>
                  <a:pt x="23954" y="874"/>
                </a:moveTo>
                <a:cubicBezTo>
                  <a:pt x="24506" y="874"/>
                  <a:pt x="25060" y="893"/>
                  <a:pt x="25613" y="931"/>
                </a:cubicBezTo>
                <a:cubicBezTo>
                  <a:pt x="25286" y="931"/>
                  <a:pt x="24960" y="931"/>
                  <a:pt x="24656" y="954"/>
                </a:cubicBezTo>
                <a:cubicBezTo>
                  <a:pt x="23769" y="1001"/>
                  <a:pt x="22905" y="1071"/>
                  <a:pt x="22018" y="1188"/>
                </a:cubicBezTo>
                <a:cubicBezTo>
                  <a:pt x="20103" y="1304"/>
                  <a:pt x="18212" y="1655"/>
                  <a:pt x="16368" y="2215"/>
                </a:cubicBezTo>
                <a:cubicBezTo>
                  <a:pt x="16251" y="2238"/>
                  <a:pt x="16134" y="2285"/>
                  <a:pt x="16017" y="2332"/>
                </a:cubicBezTo>
                <a:lnTo>
                  <a:pt x="15527" y="2402"/>
                </a:lnTo>
                <a:cubicBezTo>
                  <a:pt x="18229" y="1384"/>
                  <a:pt x="21080" y="874"/>
                  <a:pt x="23954" y="874"/>
                </a:cubicBezTo>
                <a:close/>
                <a:moveTo>
                  <a:pt x="23548" y="1540"/>
                </a:moveTo>
                <a:cubicBezTo>
                  <a:pt x="26093" y="1540"/>
                  <a:pt x="28639" y="1846"/>
                  <a:pt x="31124" y="2495"/>
                </a:cubicBezTo>
                <a:lnTo>
                  <a:pt x="31124" y="2472"/>
                </a:lnTo>
                <a:cubicBezTo>
                  <a:pt x="31497" y="2612"/>
                  <a:pt x="31871" y="2752"/>
                  <a:pt x="32244" y="2892"/>
                </a:cubicBezTo>
                <a:cubicBezTo>
                  <a:pt x="30703" y="2472"/>
                  <a:pt x="29092" y="2215"/>
                  <a:pt x="27481" y="2098"/>
                </a:cubicBezTo>
                <a:cubicBezTo>
                  <a:pt x="27458" y="2052"/>
                  <a:pt x="27435" y="2028"/>
                  <a:pt x="27388" y="2028"/>
                </a:cubicBezTo>
                <a:cubicBezTo>
                  <a:pt x="25723" y="1801"/>
                  <a:pt x="24058" y="1682"/>
                  <a:pt x="22394" y="1682"/>
                </a:cubicBezTo>
                <a:cubicBezTo>
                  <a:pt x="22004" y="1682"/>
                  <a:pt x="21614" y="1688"/>
                  <a:pt x="21224" y="1701"/>
                </a:cubicBezTo>
                <a:lnTo>
                  <a:pt x="21854" y="1585"/>
                </a:lnTo>
                <a:cubicBezTo>
                  <a:pt x="22418" y="1555"/>
                  <a:pt x="22983" y="1540"/>
                  <a:pt x="23548" y="1540"/>
                </a:cubicBezTo>
                <a:close/>
                <a:moveTo>
                  <a:pt x="20875" y="365"/>
                </a:moveTo>
                <a:cubicBezTo>
                  <a:pt x="21652" y="365"/>
                  <a:pt x="22430" y="413"/>
                  <a:pt x="23209" y="511"/>
                </a:cubicBezTo>
                <a:cubicBezTo>
                  <a:pt x="19846" y="604"/>
                  <a:pt x="16554" y="1421"/>
                  <a:pt x="13519" y="2869"/>
                </a:cubicBezTo>
                <a:cubicBezTo>
                  <a:pt x="12492" y="3149"/>
                  <a:pt x="11511" y="3476"/>
                  <a:pt x="10531" y="3873"/>
                </a:cubicBezTo>
                <a:cubicBezTo>
                  <a:pt x="12608" y="2238"/>
                  <a:pt x="15037" y="1141"/>
                  <a:pt x="17628" y="651"/>
                </a:cubicBezTo>
                <a:cubicBezTo>
                  <a:pt x="18704" y="460"/>
                  <a:pt x="19788" y="365"/>
                  <a:pt x="20875" y="365"/>
                </a:cubicBezTo>
                <a:close/>
                <a:moveTo>
                  <a:pt x="13075" y="3523"/>
                </a:moveTo>
                <a:lnTo>
                  <a:pt x="13075" y="3523"/>
                </a:lnTo>
                <a:cubicBezTo>
                  <a:pt x="12772" y="3663"/>
                  <a:pt x="12492" y="3803"/>
                  <a:pt x="12188" y="3966"/>
                </a:cubicBezTo>
                <a:cubicBezTo>
                  <a:pt x="12445" y="3826"/>
                  <a:pt x="12679" y="3709"/>
                  <a:pt x="12912" y="3569"/>
                </a:cubicBezTo>
                <a:lnTo>
                  <a:pt x="13075" y="3523"/>
                </a:lnTo>
                <a:close/>
                <a:moveTo>
                  <a:pt x="11231" y="3990"/>
                </a:moveTo>
                <a:cubicBezTo>
                  <a:pt x="10274" y="4480"/>
                  <a:pt x="9386" y="5017"/>
                  <a:pt x="8546" y="5647"/>
                </a:cubicBezTo>
                <a:lnTo>
                  <a:pt x="8663" y="5554"/>
                </a:lnTo>
                <a:cubicBezTo>
                  <a:pt x="8943" y="5274"/>
                  <a:pt x="9223" y="5017"/>
                  <a:pt x="9503" y="4760"/>
                </a:cubicBezTo>
                <a:cubicBezTo>
                  <a:pt x="10064" y="4480"/>
                  <a:pt x="10647" y="4223"/>
                  <a:pt x="11231" y="3990"/>
                </a:cubicBezTo>
                <a:close/>
                <a:moveTo>
                  <a:pt x="21334" y="2247"/>
                </a:moveTo>
                <a:cubicBezTo>
                  <a:pt x="21632" y="2247"/>
                  <a:pt x="21931" y="2252"/>
                  <a:pt x="22228" y="2262"/>
                </a:cubicBezTo>
                <a:cubicBezTo>
                  <a:pt x="20640" y="2449"/>
                  <a:pt x="19053" y="2752"/>
                  <a:pt x="17488" y="3196"/>
                </a:cubicBezTo>
                <a:cubicBezTo>
                  <a:pt x="14523" y="3966"/>
                  <a:pt x="11628" y="5110"/>
                  <a:pt x="8919" y="6581"/>
                </a:cubicBezTo>
                <a:cubicBezTo>
                  <a:pt x="9877" y="5834"/>
                  <a:pt x="10857" y="5157"/>
                  <a:pt x="11908" y="4573"/>
                </a:cubicBezTo>
                <a:cubicBezTo>
                  <a:pt x="12492" y="4293"/>
                  <a:pt x="13122" y="4060"/>
                  <a:pt x="13729" y="3826"/>
                </a:cubicBezTo>
                <a:cubicBezTo>
                  <a:pt x="15107" y="3289"/>
                  <a:pt x="16508" y="2822"/>
                  <a:pt x="17932" y="2425"/>
                </a:cubicBezTo>
                <a:cubicBezTo>
                  <a:pt x="19059" y="2314"/>
                  <a:pt x="20200" y="2247"/>
                  <a:pt x="21334" y="2247"/>
                </a:cubicBezTo>
                <a:close/>
                <a:moveTo>
                  <a:pt x="7355" y="7118"/>
                </a:moveTo>
                <a:cubicBezTo>
                  <a:pt x="7192" y="7258"/>
                  <a:pt x="7052" y="7422"/>
                  <a:pt x="6888" y="7562"/>
                </a:cubicBezTo>
                <a:cubicBezTo>
                  <a:pt x="6818" y="7655"/>
                  <a:pt x="6725" y="7749"/>
                  <a:pt x="6631" y="7842"/>
                </a:cubicBezTo>
                <a:lnTo>
                  <a:pt x="6701" y="7749"/>
                </a:lnTo>
                <a:cubicBezTo>
                  <a:pt x="6888" y="7562"/>
                  <a:pt x="7075" y="7375"/>
                  <a:pt x="7238" y="7188"/>
                </a:cubicBezTo>
                <a:lnTo>
                  <a:pt x="7355" y="7118"/>
                </a:lnTo>
                <a:close/>
                <a:moveTo>
                  <a:pt x="39272" y="5624"/>
                </a:moveTo>
                <a:lnTo>
                  <a:pt x="39272" y="5624"/>
                </a:lnTo>
                <a:cubicBezTo>
                  <a:pt x="39972" y="5951"/>
                  <a:pt x="40650" y="6324"/>
                  <a:pt x="41303" y="6768"/>
                </a:cubicBezTo>
                <a:cubicBezTo>
                  <a:pt x="42191" y="7352"/>
                  <a:pt x="42938" y="8075"/>
                  <a:pt x="43545" y="8939"/>
                </a:cubicBezTo>
                <a:cubicBezTo>
                  <a:pt x="42821" y="8286"/>
                  <a:pt x="42074" y="7655"/>
                  <a:pt x="41280" y="7095"/>
                </a:cubicBezTo>
                <a:cubicBezTo>
                  <a:pt x="40626" y="6605"/>
                  <a:pt x="39949" y="6114"/>
                  <a:pt x="39272" y="5624"/>
                </a:cubicBezTo>
                <a:close/>
                <a:moveTo>
                  <a:pt x="43591" y="8356"/>
                </a:moveTo>
                <a:cubicBezTo>
                  <a:pt x="44185" y="8972"/>
                  <a:pt x="44644" y="9700"/>
                  <a:pt x="44970" y="10474"/>
                </a:cubicBezTo>
                <a:lnTo>
                  <a:pt x="44970" y="10474"/>
                </a:lnTo>
                <a:cubicBezTo>
                  <a:pt x="44850" y="10332"/>
                  <a:pt x="44743" y="10206"/>
                  <a:pt x="44619" y="10060"/>
                </a:cubicBezTo>
                <a:cubicBezTo>
                  <a:pt x="44339" y="9453"/>
                  <a:pt x="44012" y="8893"/>
                  <a:pt x="43591" y="8356"/>
                </a:cubicBezTo>
                <a:close/>
                <a:moveTo>
                  <a:pt x="5511" y="8612"/>
                </a:moveTo>
                <a:cubicBezTo>
                  <a:pt x="5301" y="8916"/>
                  <a:pt x="5067" y="9196"/>
                  <a:pt x="4857" y="9500"/>
                </a:cubicBezTo>
                <a:cubicBezTo>
                  <a:pt x="4438" y="9918"/>
                  <a:pt x="4020" y="10358"/>
                  <a:pt x="3621" y="10818"/>
                </a:cubicBezTo>
                <a:lnTo>
                  <a:pt x="3621" y="10818"/>
                </a:lnTo>
                <a:cubicBezTo>
                  <a:pt x="3927" y="10366"/>
                  <a:pt x="4255" y="9936"/>
                  <a:pt x="4623" y="9546"/>
                </a:cubicBezTo>
                <a:cubicBezTo>
                  <a:pt x="4904" y="9220"/>
                  <a:pt x="5207" y="8916"/>
                  <a:pt x="5511" y="8612"/>
                </a:cubicBezTo>
                <a:close/>
                <a:moveTo>
                  <a:pt x="41093" y="7398"/>
                </a:moveTo>
                <a:lnTo>
                  <a:pt x="41093" y="7398"/>
                </a:lnTo>
                <a:cubicBezTo>
                  <a:pt x="42261" y="8239"/>
                  <a:pt x="43335" y="9173"/>
                  <a:pt x="44292" y="10247"/>
                </a:cubicBezTo>
                <a:cubicBezTo>
                  <a:pt x="44525" y="10714"/>
                  <a:pt x="44712" y="11227"/>
                  <a:pt x="44852" y="11741"/>
                </a:cubicBezTo>
                <a:cubicBezTo>
                  <a:pt x="43848" y="10083"/>
                  <a:pt x="42587" y="8612"/>
                  <a:pt x="41093" y="7398"/>
                </a:cubicBezTo>
                <a:close/>
                <a:moveTo>
                  <a:pt x="40229" y="7188"/>
                </a:moveTo>
                <a:lnTo>
                  <a:pt x="40439" y="7352"/>
                </a:lnTo>
                <a:cubicBezTo>
                  <a:pt x="41513" y="8309"/>
                  <a:pt x="42494" y="9360"/>
                  <a:pt x="43358" y="10480"/>
                </a:cubicBezTo>
                <a:cubicBezTo>
                  <a:pt x="43883" y="11120"/>
                  <a:pt x="44252" y="11849"/>
                  <a:pt x="44487" y="12645"/>
                </a:cubicBezTo>
                <a:lnTo>
                  <a:pt x="44487" y="12645"/>
                </a:lnTo>
                <a:cubicBezTo>
                  <a:pt x="43414" y="10580"/>
                  <a:pt x="41972" y="8745"/>
                  <a:pt x="40229" y="7188"/>
                </a:cubicBezTo>
                <a:close/>
                <a:moveTo>
                  <a:pt x="45109" y="11321"/>
                </a:moveTo>
                <a:cubicBezTo>
                  <a:pt x="45179" y="11438"/>
                  <a:pt x="45272" y="11578"/>
                  <a:pt x="45342" y="11694"/>
                </a:cubicBezTo>
                <a:lnTo>
                  <a:pt x="45366" y="11694"/>
                </a:lnTo>
                <a:cubicBezTo>
                  <a:pt x="45436" y="12091"/>
                  <a:pt x="45483" y="12488"/>
                  <a:pt x="45483" y="12885"/>
                </a:cubicBezTo>
                <a:cubicBezTo>
                  <a:pt x="45389" y="12348"/>
                  <a:pt x="45272" y="11835"/>
                  <a:pt x="45109" y="11321"/>
                </a:cubicBezTo>
                <a:close/>
                <a:moveTo>
                  <a:pt x="44782" y="12372"/>
                </a:moveTo>
                <a:lnTo>
                  <a:pt x="44782" y="12372"/>
                </a:lnTo>
                <a:cubicBezTo>
                  <a:pt x="44899" y="12605"/>
                  <a:pt x="45016" y="12839"/>
                  <a:pt x="45132" y="13072"/>
                </a:cubicBezTo>
                <a:cubicBezTo>
                  <a:pt x="45202" y="13516"/>
                  <a:pt x="45226" y="13959"/>
                  <a:pt x="45249" y="14403"/>
                </a:cubicBezTo>
                <a:cubicBezTo>
                  <a:pt x="45156" y="14169"/>
                  <a:pt x="45062" y="13913"/>
                  <a:pt x="44969" y="13656"/>
                </a:cubicBezTo>
                <a:cubicBezTo>
                  <a:pt x="44969" y="13212"/>
                  <a:pt x="44899" y="12792"/>
                  <a:pt x="44782" y="12372"/>
                </a:cubicBezTo>
                <a:close/>
                <a:moveTo>
                  <a:pt x="25240" y="2425"/>
                </a:moveTo>
                <a:cubicBezTo>
                  <a:pt x="27364" y="2635"/>
                  <a:pt x="29489" y="2962"/>
                  <a:pt x="31590" y="3429"/>
                </a:cubicBezTo>
                <a:cubicBezTo>
                  <a:pt x="32571" y="3639"/>
                  <a:pt x="33552" y="3849"/>
                  <a:pt x="34532" y="4083"/>
                </a:cubicBezTo>
                <a:cubicBezTo>
                  <a:pt x="35933" y="4667"/>
                  <a:pt x="37241" y="5390"/>
                  <a:pt x="38455" y="6254"/>
                </a:cubicBezTo>
                <a:cubicBezTo>
                  <a:pt x="41000" y="8029"/>
                  <a:pt x="43031" y="10457"/>
                  <a:pt x="44339" y="13259"/>
                </a:cubicBezTo>
                <a:cubicBezTo>
                  <a:pt x="44432" y="13446"/>
                  <a:pt x="44502" y="13632"/>
                  <a:pt x="44595" y="13842"/>
                </a:cubicBezTo>
                <a:cubicBezTo>
                  <a:pt x="44525" y="14403"/>
                  <a:pt x="44385" y="14987"/>
                  <a:pt x="44152" y="15524"/>
                </a:cubicBezTo>
                <a:cubicBezTo>
                  <a:pt x="43381" y="12278"/>
                  <a:pt x="41303" y="9476"/>
                  <a:pt x="38665" y="7445"/>
                </a:cubicBezTo>
                <a:cubicBezTo>
                  <a:pt x="34610" y="4256"/>
                  <a:pt x="29513" y="2763"/>
                  <a:pt x="24413" y="2763"/>
                </a:cubicBezTo>
                <a:cubicBezTo>
                  <a:pt x="22906" y="2763"/>
                  <a:pt x="21398" y="2893"/>
                  <a:pt x="19916" y="3149"/>
                </a:cubicBezTo>
                <a:cubicBezTo>
                  <a:pt x="13426" y="4293"/>
                  <a:pt x="6585" y="8052"/>
                  <a:pt x="3339" y="13983"/>
                </a:cubicBezTo>
                <a:cubicBezTo>
                  <a:pt x="3199" y="14239"/>
                  <a:pt x="3059" y="14520"/>
                  <a:pt x="2942" y="14776"/>
                </a:cubicBezTo>
                <a:cubicBezTo>
                  <a:pt x="3059" y="14216"/>
                  <a:pt x="3223" y="13632"/>
                  <a:pt x="3433" y="13095"/>
                </a:cubicBezTo>
                <a:cubicBezTo>
                  <a:pt x="3526" y="12862"/>
                  <a:pt x="3643" y="12628"/>
                  <a:pt x="3760" y="12418"/>
                </a:cubicBezTo>
                <a:cubicBezTo>
                  <a:pt x="4670" y="10901"/>
                  <a:pt x="5791" y="9500"/>
                  <a:pt x="7052" y="8239"/>
                </a:cubicBezTo>
                <a:cubicBezTo>
                  <a:pt x="7379" y="8005"/>
                  <a:pt x="7705" y="7795"/>
                  <a:pt x="8056" y="7585"/>
                </a:cubicBezTo>
                <a:cubicBezTo>
                  <a:pt x="11161" y="5717"/>
                  <a:pt x="14546" y="4293"/>
                  <a:pt x="18095" y="3406"/>
                </a:cubicBezTo>
                <a:cubicBezTo>
                  <a:pt x="20430" y="2799"/>
                  <a:pt x="22812" y="2472"/>
                  <a:pt x="25240" y="2425"/>
                </a:cubicBezTo>
                <a:close/>
                <a:moveTo>
                  <a:pt x="4040" y="10901"/>
                </a:moveTo>
                <a:lnTo>
                  <a:pt x="4040" y="10901"/>
                </a:lnTo>
                <a:cubicBezTo>
                  <a:pt x="3806" y="11344"/>
                  <a:pt x="3596" y="11788"/>
                  <a:pt x="3409" y="12231"/>
                </a:cubicBezTo>
                <a:cubicBezTo>
                  <a:pt x="3363" y="12301"/>
                  <a:pt x="3316" y="12395"/>
                  <a:pt x="3293" y="12465"/>
                </a:cubicBezTo>
                <a:cubicBezTo>
                  <a:pt x="2545" y="13749"/>
                  <a:pt x="1938" y="15127"/>
                  <a:pt x="1518" y="16551"/>
                </a:cubicBezTo>
                <a:lnTo>
                  <a:pt x="1495" y="16551"/>
                </a:lnTo>
                <a:cubicBezTo>
                  <a:pt x="1471" y="16598"/>
                  <a:pt x="1471" y="16644"/>
                  <a:pt x="1448" y="16691"/>
                </a:cubicBezTo>
                <a:cubicBezTo>
                  <a:pt x="1518" y="15827"/>
                  <a:pt x="1682" y="14963"/>
                  <a:pt x="1938" y="14146"/>
                </a:cubicBezTo>
                <a:cubicBezTo>
                  <a:pt x="2475" y="12955"/>
                  <a:pt x="3176" y="11881"/>
                  <a:pt x="4040" y="10901"/>
                </a:cubicBezTo>
                <a:close/>
                <a:moveTo>
                  <a:pt x="2335" y="16224"/>
                </a:moveTo>
                <a:lnTo>
                  <a:pt x="2335" y="16434"/>
                </a:lnTo>
                <a:cubicBezTo>
                  <a:pt x="2289" y="16574"/>
                  <a:pt x="2265" y="16714"/>
                  <a:pt x="2219" y="16854"/>
                </a:cubicBezTo>
                <a:cubicBezTo>
                  <a:pt x="2242" y="16644"/>
                  <a:pt x="2289" y="16434"/>
                  <a:pt x="2335" y="16224"/>
                </a:cubicBezTo>
                <a:close/>
                <a:moveTo>
                  <a:pt x="45833" y="12652"/>
                </a:moveTo>
                <a:lnTo>
                  <a:pt x="45833" y="12652"/>
                </a:lnTo>
                <a:cubicBezTo>
                  <a:pt x="46440" y="14053"/>
                  <a:pt x="46720" y="15570"/>
                  <a:pt x="46627" y="17088"/>
                </a:cubicBezTo>
                <a:lnTo>
                  <a:pt x="46627" y="17065"/>
                </a:lnTo>
                <a:cubicBezTo>
                  <a:pt x="46510" y="15920"/>
                  <a:pt x="46230" y="14823"/>
                  <a:pt x="45809" y="13749"/>
                </a:cubicBezTo>
                <a:cubicBezTo>
                  <a:pt x="45833" y="13376"/>
                  <a:pt x="45856" y="13025"/>
                  <a:pt x="45833" y="12652"/>
                </a:cubicBezTo>
                <a:close/>
                <a:moveTo>
                  <a:pt x="44843" y="14577"/>
                </a:moveTo>
                <a:cubicBezTo>
                  <a:pt x="44953" y="14847"/>
                  <a:pt x="45042" y="15138"/>
                  <a:pt x="45109" y="15407"/>
                </a:cubicBezTo>
                <a:cubicBezTo>
                  <a:pt x="44946" y="16061"/>
                  <a:pt x="44712" y="16691"/>
                  <a:pt x="44432" y="17298"/>
                </a:cubicBezTo>
                <a:cubicBezTo>
                  <a:pt x="44409" y="16994"/>
                  <a:pt x="44362" y="16668"/>
                  <a:pt x="44315" y="16364"/>
                </a:cubicBezTo>
                <a:cubicBezTo>
                  <a:pt x="44315" y="16294"/>
                  <a:pt x="44292" y="16224"/>
                  <a:pt x="44268" y="16154"/>
                </a:cubicBezTo>
                <a:cubicBezTo>
                  <a:pt x="44432" y="15804"/>
                  <a:pt x="44595" y="15430"/>
                  <a:pt x="44712" y="15057"/>
                </a:cubicBezTo>
                <a:cubicBezTo>
                  <a:pt x="44756" y="14904"/>
                  <a:pt x="44799" y="14732"/>
                  <a:pt x="44843" y="14577"/>
                </a:cubicBezTo>
                <a:close/>
                <a:moveTo>
                  <a:pt x="8289" y="5367"/>
                </a:moveTo>
                <a:cubicBezTo>
                  <a:pt x="8196" y="5460"/>
                  <a:pt x="8079" y="5577"/>
                  <a:pt x="7986" y="5671"/>
                </a:cubicBezTo>
                <a:cubicBezTo>
                  <a:pt x="7565" y="6138"/>
                  <a:pt x="7122" y="6628"/>
                  <a:pt x="6725" y="7142"/>
                </a:cubicBezTo>
                <a:cubicBezTo>
                  <a:pt x="5627" y="7959"/>
                  <a:pt x="4647" y="8916"/>
                  <a:pt x="3783" y="9990"/>
                </a:cubicBezTo>
                <a:cubicBezTo>
                  <a:pt x="2779" y="11251"/>
                  <a:pt x="2032" y="12698"/>
                  <a:pt x="1565" y="14239"/>
                </a:cubicBezTo>
                <a:cubicBezTo>
                  <a:pt x="1308" y="14800"/>
                  <a:pt x="1121" y="15383"/>
                  <a:pt x="981" y="15991"/>
                </a:cubicBezTo>
                <a:cubicBezTo>
                  <a:pt x="841" y="16551"/>
                  <a:pt x="748" y="17111"/>
                  <a:pt x="701" y="17672"/>
                </a:cubicBezTo>
                <a:cubicBezTo>
                  <a:pt x="421" y="15687"/>
                  <a:pt x="748" y="13702"/>
                  <a:pt x="1635" y="11928"/>
                </a:cubicBezTo>
                <a:cubicBezTo>
                  <a:pt x="3082" y="9079"/>
                  <a:pt x="5534" y="6908"/>
                  <a:pt x="8289" y="5367"/>
                </a:cubicBezTo>
                <a:close/>
                <a:moveTo>
                  <a:pt x="1892" y="16528"/>
                </a:moveTo>
                <a:lnTo>
                  <a:pt x="1892" y="16528"/>
                </a:lnTo>
                <a:cubicBezTo>
                  <a:pt x="1705" y="17345"/>
                  <a:pt x="1612" y="18162"/>
                  <a:pt x="1588" y="18979"/>
                </a:cubicBezTo>
                <a:cubicBezTo>
                  <a:pt x="1541" y="18676"/>
                  <a:pt x="1495" y="18395"/>
                  <a:pt x="1471" y="18092"/>
                </a:cubicBezTo>
                <a:cubicBezTo>
                  <a:pt x="1588" y="17555"/>
                  <a:pt x="1705" y="17041"/>
                  <a:pt x="1892" y="16528"/>
                </a:cubicBezTo>
                <a:close/>
                <a:moveTo>
                  <a:pt x="1075" y="17298"/>
                </a:moveTo>
                <a:cubicBezTo>
                  <a:pt x="1075" y="17578"/>
                  <a:pt x="1075" y="17858"/>
                  <a:pt x="1121" y="18139"/>
                </a:cubicBezTo>
                <a:cubicBezTo>
                  <a:pt x="1075" y="18442"/>
                  <a:pt x="1028" y="18722"/>
                  <a:pt x="981" y="19026"/>
                </a:cubicBezTo>
                <a:cubicBezTo>
                  <a:pt x="981" y="18442"/>
                  <a:pt x="1004" y="17858"/>
                  <a:pt x="1075" y="17298"/>
                </a:cubicBezTo>
                <a:close/>
                <a:moveTo>
                  <a:pt x="45156" y="16598"/>
                </a:moveTo>
                <a:cubicBezTo>
                  <a:pt x="45016" y="17742"/>
                  <a:pt x="44735" y="18862"/>
                  <a:pt x="44339" y="19960"/>
                </a:cubicBezTo>
                <a:cubicBezTo>
                  <a:pt x="44455" y="19329"/>
                  <a:pt x="44502" y="18699"/>
                  <a:pt x="44479" y="18068"/>
                </a:cubicBezTo>
                <a:cubicBezTo>
                  <a:pt x="44735" y="17602"/>
                  <a:pt x="44946" y="17088"/>
                  <a:pt x="45132" y="16598"/>
                </a:cubicBezTo>
                <a:close/>
                <a:moveTo>
                  <a:pt x="1285" y="19306"/>
                </a:moveTo>
                <a:cubicBezTo>
                  <a:pt x="1285" y="19329"/>
                  <a:pt x="1285" y="19329"/>
                  <a:pt x="1285" y="19329"/>
                </a:cubicBezTo>
                <a:cubicBezTo>
                  <a:pt x="1378" y="19726"/>
                  <a:pt x="1471" y="20123"/>
                  <a:pt x="1612" y="20497"/>
                </a:cubicBezTo>
                <a:cubicBezTo>
                  <a:pt x="1635" y="20590"/>
                  <a:pt x="1635" y="20683"/>
                  <a:pt x="1635" y="20754"/>
                </a:cubicBezTo>
                <a:cubicBezTo>
                  <a:pt x="1471" y="20473"/>
                  <a:pt x="1355" y="20146"/>
                  <a:pt x="1238" y="19843"/>
                </a:cubicBezTo>
                <a:cubicBezTo>
                  <a:pt x="1238" y="19656"/>
                  <a:pt x="1261" y="19493"/>
                  <a:pt x="1285" y="19306"/>
                </a:cubicBezTo>
                <a:close/>
                <a:moveTo>
                  <a:pt x="1215" y="20683"/>
                </a:moveTo>
                <a:cubicBezTo>
                  <a:pt x="1378" y="21034"/>
                  <a:pt x="1541" y="21361"/>
                  <a:pt x="1752" y="21687"/>
                </a:cubicBezTo>
                <a:cubicBezTo>
                  <a:pt x="1868" y="22598"/>
                  <a:pt x="2055" y="23509"/>
                  <a:pt x="2312" y="24396"/>
                </a:cubicBezTo>
                <a:cubicBezTo>
                  <a:pt x="1798" y="23392"/>
                  <a:pt x="1448" y="22365"/>
                  <a:pt x="1215" y="21291"/>
                </a:cubicBezTo>
                <a:cubicBezTo>
                  <a:pt x="1215" y="21080"/>
                  <a:pt x="1215" y="20870"/>
                  <a:pt x="1215" y="20683"/>
                </a:cubicBezTo>
                <a:close/>
                <a:moveTo>
                  <a:pt x="2335" y="18279"/>
                </a:moveTo>
                <a:lnTo>
                  <a:pt x="2335" y="18279"/>
                </a:lnTo>
                <a:cubicBezTo>
                  <a:pt x="2452" y="20263"/>
                  <a:pt x="3106" y="22178"/>
                  <a:pt x="4203" y="23836"/>
                </a:cubicBezTo>
                <a:cubicBezTo>
                  <a:pt x="4343" y="24139"/>
                  <a:pt x="4507" y="24443"/>
                  <a:pt x="4647" y="24746"/>
                </a:cubicBezTo>
                <a:cubicBezTo>
                  <a:pt x="4507" y="24629"/>
                  <a:pt x="4390" y="24489"/>
                  <a:pt x="4250" y="24349"/>
                </a:cubicBezTo>
                <a:cubicBezTo>
                  <a:pt x="3573" y="23579"/>
                  <a:pt x="3012" y="22715"/>
                  <a:pt x="2569" y="21804"/>
                </a:cubicBezTo>
                <a:cubicBezTo>
                  <a:pt x="2289" y="20660"/>
                  <a:pt x="2195" y="19469"/>
                  <a:pt x="2335" y="18279"/>
                </a:cubicBezTo>
                <a:close/>
                <a:moveTo>
                  <a:pt x="45436" y="16994"/>
                </a:moveTo>
                <a:cubicBezTo>
                  <a:pt x="45506" y="17438"/>
                  <a:pt x="45529" y="17858"/>
                  <a:pt x="45529" y="18302"/>
                </a:cubicBezTo>
                <a:cubicBezTo>
                  <a:pt x="45529" y="20310"/>
                  <a:pt x="44619" y="22108"/>
                  <a:pt x="43335" y="23579"/>
                </a:cubicBezTo>
                <a:cubicBezTo>
                  <a:pt x="42984" y="23999"/>
                  <a:pt x="42611" y="24373"/>
                  <a:pt x="42214" y="24746"/>
                </a:cubicBezTo>
                <a:cubicBezTo>
                  <a:pt x="42728" y="24092"/>
                  <a:pt x="43171" y="23392"/>
                  <a:pt x="43521" y="22645"/>
                </a:cubicBezTo>
                <a:lnTo>
                  <a:pt x="43498" y="22645"/>
                </a:lnTo>
                <a:cubicBezTo>
                  <a:pt x="44479" y="20894"/>
                  <a:pt x="45132" y="18979"/>
                  <a:pt x="45436" y="16994"/>
                </a:cubicBezTo>
                <a:close/>
                <a:moveTo>
                  <a:pt x="44012" y="16738"/>
                </a:moveTo>
                <a:cubicBezTo>
                  <a:pt x="44058" y="17158"/>
                  <a:pt x="44105" y="17578"/>
                  <a:pt x="44105" y="17998"/>
                </a:cubicBezTo>
                <a:cubicBezTo>
                  <a:pt x="43241" y="19586"/>
                  <a:pt x="42167" y="21057"/>
                  <a:pt x="40860" y="22318"/>
                </a:cubicBezTo>
                <a:cubicBezTo>
                  <a:pt x="37801" y="25376"/>
                  <a:pt x="33855" y="27384"/>
                  <a:pt x="29699" y="28645"/>
                </a:cubicBezTo>
                <a:cubicBezTo>
                  <a:pt x="31170" y="28062"/>
                  <a:pt x="32594" y="27384"/>
                  <a:pt x="33972" y="26591"/>
                </a:cubicBezTo>
                <a:cubicBezTo>
                  <a:pt x="37101" y="24839"/>
                  <a:pt x="39832" y="22505"/>
                  <a:pt x="42050" y="19680"/>
                </a:cubicBezTo>
                <a:cubicBezTo>
                  <a:pt x="42798" y="18746"/>
                  <a:pt x="43451" y="17765"/>
                  <a:pt x="44012" y="16738"/>
                </a:cubicBezTo>
                <a:close/>
                <a:moveTo>
                  <a:pt x="45716" y="14543"/>
                </a:moveTo>
                <a:cubicBezTo>
                  <a:pt x="46230" y="16131"/>
                  <a:pt x="46440" y="17812"/>
                  <a:pt x="46276" y="19493"/>
                </a:cubicBezTo>
                <a:cubicBezTo>
                  <a:pt x="46230" y="19609"/>
                  <a:pt x="46206" y="19750"/>
                  <a:pt x="46160" y="19866"/>
                </a:cubicBezTo>
                <a:cubicBezTo>
                  <a:pt x="45249" y="23065"/>
                  <a:pt x="43288" y="25493"/>
                  <a:pt x="40813" y="27314"/>
                </a:cubicBezTo>
                <a:cubicBezTo>
                  <a:pt x="39576" y="28108"/>
                  <a:pt x="38268" y="28809"/>
                  <a:pt x="36914" y="29416"/>
                </a:cubicBezTo>
                <a:cubicBezTo>
                  <a:pt x="38151" y="28669"/>
                  <a:pt x="39319" y="27805"/>
                  <a:pt x="40369" y="26777"/>
                </a:cubicBezTo>
                <a:cubicBezTo>
                  <a:pt x="41887" y="25750"/>
                  <a:pt x="43218" y="24466"/>
                  <a:pt x="44292" y="22995"/>
                </a:cubicBezTo>
                <a:cubicBezTo>
                  <a:pt x="45973" y="20683"/>
                  <a:pt x="46206" y="18092"/>
                  <a:pt x="45599" y="15594"/>
                </a:cubicBezTo>
                <a:cubicBezTo>
                  <a:pt x="45599" y="15407"/>
                  <a:pt x="45623" y="15220"/>
                  <a:pt x="45623" y="15010"/>
                </a:cubicBezTo>
                <a:cubicBezTo>
                  <a:pt x="45623" y="14800"/>
                  <a:pt x="45693" y="14706"/>
                  <a:pt x="45716" y="14543"/>
                </a:cubicBezTo>
                <a:close/>
                <a:moveTo>
                  <a:pt x="11768" y="29136"/>
                </a:moveTo>
                <a:lnTo>
                  <a:pt x="11768" y="29136"/>
                </a:lnTo>
                <a:cubicBezTo>
                  <a:pt x="12375" y="29322"/>
                  <a:pt x="12982" y="29486"/>
                  <a:pt x="13589" y="29649"/>
                </a:cubicBezTo>
                <a:cubicBezTo>
                  <a:pt x="12959" y="29509"/>
                  <a:pt x="12352" y="29322"/>
                  <a:pt x="11768" y="29136"/>
                </a:cubicBezTo>
                <a:close/>
                <a:moveTo>
                  <a:pt x="9643" y="28599"/>
                </a:moveTo>
                <a:lnTo>
                  <a:pt x="9643" y="28599"/>
                </a:lnTo>
                <a:cubicBezTo>
                  <a:pt x="10834" y="29206"/>
                  <a:pt x="12095" y="29649"/>
                  <a:pt x="13402" y="29976"/>
                </a:cubicBezTo>
                <a:cubicBezTo>
                  <a:pt x="13356" y="30069"/>
                  <a:pt x="13309" y="30140"/>
                  <a:pt x="13286" y="30233"/>
                </a:cubicBezTo>
                <a:cubicBezTo>
                  <a:pt x="12025" y="29789"/>
                  <a:pt x="10811" y="29229"/>
                  <a:pt x="9643" y="28599"/>
                </a:cubicBezTo>
                <a:close/>
                <a:moveTo>
                  <a:pt x="24409" y="3149"/>
                </a:moveTo>
                <a:cubicBezTo>
                  <a:pt x="29224" y="3149"/>
                  <a:pt x="34065" y="4499"/>
                  <a:pt x="37988" y="7375"/>
                </a:cubicBezTo>
                <a:cubicBezTo>
                  <a:pt x="40906" y="9523"/>
                  <a:pt x="43194" y="12512"/>
                  <a:pt x="43918" y="16084"/>
                </a:cubicBezTo>
                <a:cubicBezTo>
                  <a:pt x="43848" y="16201"/>
                  <a:pt x="43802" y="16317"/>
                  <a:pt x="43731" y="16411"/>
                </a:cubicBezTo>
                <a:cubicBezTo>
                  <a:pt x="42938" y="17905"/>
                  <a:pt x="41980" y="19306"/>
                  <a:pt x="40860" y="20590"/>
                </a:cubicBezTo>
                <a:cubicBezTo>
                  <a:pt x="38595" y="23135"/>
                  <a:pt x="35887" y="25236"/>
                  <a:pt x="32851" y="26801"/>
                </a:cubicBezTo>
                <a:cubicBezTo>
                  <a:pt x="30516" y="28015"/>
                  <a:pt x="28065" y="28972"/>
                  <a:pt x="25543" y="29649"/>
                </a:cubicBezTo>
                <a:cubicBezTo>
                  <a:pt x="24960" y="29743"/>
                  <a:pt x="24399" y="29836"/>
                  <a:pt x="23839" y="29929"/>
                </a:cubicBezTo>
                <a:cubicBezTo>
                  <a:pt x="23279" y="30023"/>
                  <a:pt x="22695" y="30093"/>
                  <a:pt x="22111" y="30140"/>
                </a:cubicBezTo>
                <a:cubicBezTo>
                  <a:pt x="22074" y="30078"/>
                  <a:pt x="22011" y="30049"/>
                  <a:pt x="21950" y="30049"/>
                </a:cubicBezTo>
                <a:cubicBezTo>
                  <a:pt x="21895" y="30049"/>
                  <a:pt x="21841" y="30072"/>
                  <a:pt x="21808" y="30116"/>
                </a:cubicBezTo>
                <a:cubicBezTo>
                  <a:pt x="21808" y="30140"/>
                  <a:pt x="21784" y="30140"/>
                  <a:pt x="21784" y="30163"/>
                </a:cubicBezTo>
                <a:cubicBezTo>
                  <a:pt x="21294" y="30186"/>
                  <a:pt x="20827" y="30233"/>
                  <a:pt x="20337" y="30233"/>
                </a:cubicBezTo>
                <a:lnTo>
                  <a:pt x="20197" y="30233"/>
                </a:lnTo>
                <a:cubicBezTo>
                  <a:pt x="18142" y="30140"/>
                  <a:pt x="16111" y="29836"/>
                  <a:pt x="14103" y="29392"/>
                </a:cubicBezTo>
                <a:cubicBezTo>
                  <a:pt x="14149" y="29346"/>
                  <a:pt x="14196" y="29299"/>
                  <a:pt x="14266" y="29276"/>
                </a:cubicBezTo>
                <a:cubicBezTo>
                  <a:pt x="14362" y="29218"/>
                  <a:pt x="14300" y="29065"/>
                  <a:pt x="14210" y="29065"/>
                </a:cubicBezTo>
                <a:cubicBezTo>
                  <a:pt x="14191" y="29065"/>
                  <a:pt x="14170" y="29072"/>
                  <a:pt x="14149" y="29089"/>
                </a:cubicBezTo>
                <a:cubicBezTo>
                  <a:pt x="14033" y="29159"/>
                  <a:pt x="13939" y="29229"/>
                  <a:pt x="13846" y="29322"/>
                </a:cubicBezTo>
                <a:cubicBezTo>
                  <a:pt x="11581" y="28809"/>
                  <a:pt x="9410" y="27968"/>
                  <a:pt x="7425" y="26801"/>
                </a:cubicBezTo>
                <a:cubicBezTo>
                  <a:pt x="6234" y="25890"/>
                  <a:pt x="5230" y="24793"/>
                  <a:pt x="4437" y="23555"/>
                </a:cubicBezTo>
                <a:cubicBezTo>
                  <a:pt x="4250" y="23158"/>
                  <a:pt x="4063" y="22738"/>
                  <a:pt x="3923" y="22318"/>
                </a:cubicBezTo>
                <a:cubicBezTo>
                  <a:pt x="3246" y="20590"/>
                  <a:pt x="2686" y="18769"/>
                  <a:pt x="2662" y="16901"/>
                </a:cubicBezTo>
                <a:cubicBezTo>
                  <a:pt x="2662" y="16808"/>
                  <a:pt x="2662" y="16714"/>
                  <a:pt x="2662" y="16598"/>
                </a:cubicBezTo>
                <a:cubicBezTo>
                  <a:pt x="2966" y="15547"/>
                  <a:pt x="3386" y="14543"/>
                  <a:pt x="3970" y="13632"/>
                </a:cubicBezTo>
                <a:cubicBezTo>
                  <a:pt x="7285" y="8146"/>
                  <a:pt x="13706" y="4667"/>
                  <a:pt x="19893" y="3546"/>
                </a:cubicBezTo>
                <a:cubicBezTo>
                  <a:pt x="21376" y="3283"/>
                  <a:pt x="22891" y="3149"/>
                  <a:pt x="24409" y="3149"/>
                </a:cubicBezTo>
                <a:close/>
                <a:moveTo>
                  <a:pt x="6725" y="27174"/>
                </a:moveTo>
                <a:lnTo>
                  <a:pt x="6725" y="27174"/>
                </a:lnTo>
                <a:cubicBezTo>
                  <a:pt x="8499" y="28458"/>
                  <a:pt x="10437" y="29532"/>
                  <a:pt x="12492" y="30326"/>
                </a:cubicBezTo>
                <a:cubicBezTo>
                  <a:pt x="10344" y="29766"/>
                  <a:pt x="8312" y="28832"/>
                  <a:pt x="6748" y="27198"/>
                </a:cubicBezTo>
                <a:lnTo>
                  <a:pt x="6725" y="27174"/>
                </a:lnTo>
                <a:close/>
                <a:moveTo>
                  <a:pt x="44082" y="18769"/>
                </a:moveTo>
                <a:lnTo>
                  <a:pt x="44082" y="18769"/>
                </a:lnTo>
                <a:cubicBezTo>
                  <a:pt x="44012" y="20100"/>
                  <a:pt x="43661" y="21431"/>
                  <a:pt x="43101" y="22645"/>
                </a:cubicBezTo>
                <a:cubicBezTo>
                  <a:pt x="42494" y="23672"/>
                  <a:pt x="41817" y="24629"/>
                  <a:pt x="41023" y="25540"/>
                </a:cubicBezTo>
                <a:cubicBezTo>
                  <a:pt x="40930" y="25633"/>
                  <a:pt x="40813" y="25750"/>
                  <a:pt x="40696" y="25867"/>
                </a:cubicBezTo>
                <a:cubicBezTo>
                  <a:pt x="40089" y="26404"/>
                  <a:pt x="39459" y="26894"/>
                  <a:pt x="38782" y="27314"/>
                </a:cubicBezTo>
                <a:cubicBezTo>
                  <a:pt x="37638" y="27968"/>
                  <a:pt x="36424" y="28552"/>
                  <a:pt x="35163" y="28995"/>
                </a:cubicBezTo>
                <a:cubicBezTo>
                  <a:pt x="33738" y="29462"/>
                  <a:pt x="32268" y="29766"/>
                  <a:pt x="30773" y="29953"/>
                </a:cubicBezTo>
                <a:cubicBezTo>
                  <a:pt x="28579" y="30233"/>
                  <a:pt x="26361" y="30350"/>
                  <a:pt x="24142" y="30350"/>
                </a:cubicBezTo>
                <a:cubicBezTo>
                  <a:pt x="24586" y="30233"/>
                  <a:pt x="25053" y="30116"/>
                  <a:pt x="25520" y="29999"/>
                </a:cubicBezTo>
                <a:cubicBezTo>
                  <a:pt x="31754" y="28832"/>
                  <a:pt x="38175" y="26240"/>
                  <a:pt x="42307" y="21267"/>
                </a:cubicBezTo>
                <a:cubicBezTo>
                  <a:pt x="42961" y="20497"/>
                  <a:pt x="43568" y="19656"/>
                  <a:pt x="44082" y="18769"/>
                </a:cubicBezTo>
                <a:close/>
                <a:moveTo>
                  <a:pt x="2242" y="22505"/>
                </a:moveTo>
                <a:lnTo>
                  <a:pt x="2475" y="22832"/>
                </a:lnTo>
                <a:cubicBezTo>
                  <a:pt x="2545" y="23018"/>
                  <a:pt x="2615" y="23228"/>
                  <a:pt x="2709" y="23439"/>
                </a:cubicBezTo>
                <a:cubicBezTo>
                  <a:pt x="3923" y="26380"/>
                  <a:pt x="6281" y="28809"/>
                  <a:pt x="9036" y="30373"/>
                </a:cubicBezTo>
                <a:cubicBezTo>
                  <a:pt x="6585" y="29486"/>
                  <a:pt x="4507" y="27851"/>
                  <a:pt x="3059" y="25703"/>
                </a:cubicBezTo>
                <a:cubicBezTo>
                  <a:pt x="3082" y="25657"/>
                  <a:pt x="3082" y="25610"/>
                  <a:pt x="3082" y="25563"/>
                </a:cubicBezTo>
                <a:cubicBezTo>
                  <a:pt x="2709" y="24559"/>
                  <a:pt x="2429" y="23532"/>
                  <a:pt x="2242" y="22505"/>
                </a:cubicBezTo>
                <a:close/>
                <a:moveTo>
                  <a:pt x="13659" y="30023"/>
                </a:moveTo>
                <a:cubicBezTo>
                  <a:pt x="13916" y="30093"/>
                  <a:pt x="14173" y="30140"/>
                  <a:pt x="14430" y="30186"/>
                </a:cubicBezTo>
                <a:cubicBezTo>
                  <a:pt x="14290" y="30280"/>
                  <a:pt x="14173" y="30396"/>
                  <a:pt x="14079" y="30536"/>
                </a:cubicBezTo>
                <a:lnTo>
                  <a:pt x="13542" y="30326"/>
                </a:lnTo>
                <a:cubicBezTo>
                  <a:pt x="13566" y="30233"/>
                  <a:pt x="13612" y="30116"/>
                  <a:pt x="13659" y="30023"/>
                </a:cubicBezTo>
                <a:close/>
                <a:moveTo>
                  <a:pt x="14733" y="30466"/>
                </a:moveTo>
                <a:lnTo>
                  <a:pt x="14663" y="30700"/>
                </a:lnTo>
                <a:lnTo>
                  <a:pt x="14523" y="30653"/>
                </a:lnTo>
                <a:cubicBezTo>
                  <a:pt x="14570" y="30583"/>
                  <a:pt x="14640" y="30513"/>
                  <a:pt x="14733" y="30466"/>
                </a:cubicBezTo>
                <a:close/>
                <a:moveTo>
                  <a:pt x="22041" y="30793"/>
                </a:moveTo>
                <a:lnTo>
                  <a:pt x="22041" y="30793"/>
                </a:lnTo>
                <a:cubicBezTo>
                  <a:pt x="21924" y="30863"/>
                  <a:pt x="21808" y="30933"/>
                  <a:pt x="21691" y="31003"/>
                </a:cubicBezTo>
                <a:cubicBezTo>
                  <a:pt x="21738" y="30957"/>
                  <a:pt x="21761" y="30910"/>
                  <a:pt x="21784" y="30840"/>
                </a:cubicBezTo>
                <a:lnTo>
                  <a:pt x="22041" y="30793"/>
                </a:lnTo>
                <a:close/>
                <a:moveTo>
                  <a:pt x="15177" y="30326"/>
                </a:moveTo>
                <a:lnTo>
                  <a:pt x="15177" y="30326"/>
                </a:lnTo>
                <a:cubicBezTo>
                  <a:pt x="16498" y="30528"/>
                  <a:pt x="17833" y="30629"/>
                  <a:pt x="19171" y="30629"/>
                </a:cubicBezTo>
                <a:cubicBezTo>
                  <a:pt x="19536" y="30629"/>
                  <a:pt x="19901" y="30621"/>
                  <a:pt x="20267" y="30606"/>
                </a:cubicBezTo>
                <a:lnTo>
                  <a:pt x="21014" y="30653"/>
                </a:lnTo>
                <a:cubicBezTo>
                  <a:pt x="20290" y="30793"/>
                  <a:pt x="19566" y="30910"/>
                  <a:pt x="18819" y="31027"/>
                </a:cubicBezTo>
                <a:lnTo>
                  <a:pt x="18819" y="31003"/>
                </a:lnTo>
                <a:lnTo>
                  <a:pt x="17908" y="31003"/>
                </a:lnTo>
                <a:cubicBezTo>
                  <a:pt x="17255" y="30980"/>
                  <a:pt x="16601" y="30933"/>
                  <a:pt x="15947" y="30863"/>
                </a:cubicBezTo>
                <a:cubicBezTo>
                  <a:pt x="15714" y="30863"/>
                  <a:pt x="15480" y="30817"/>
                  <a:pt x="15223" y="30793"/>
                </a:cubicBezTo>
                <a:cubicBezTo>
                  <a:pt x="15247" y="30700"/>
                  <a:pt x="15270" y="30630"/>
                  <a:pt x="15294" y="30536"/>
                </a:cubicBezTo>
                <a:cubicBezTo>
                  <a:pt x="15317" y="30443"/>
                  <a:pt x="15270" y="30350"/>
                  <a:pt x="15177" y="30326"/>
                </a:cubicBezTo>
                <a:close/>
                <a:moveTo>
                  <a:pt x="21201" y="30980"/>
                </a:moveTo>
                <a:lnTo>
                  <a:pt x="21131" y="31050"/>
                </a:lnTo>
                <a:lnTo>
                  <a:pt x="20734" y="31050"/>
                </a:lnTo>
                <a:lnTo>
                  <a:pt x="21201" y="30980"/>
                </a:lnTo>
                <a:close/>
                <a:moveTo>
                  <a:pt x="28975" y="30513"/>
                </a:moveTo>
                <a:lnTo>
                  <a:pt x="28975" y="30513"/>
                </a:lnTo>
                <a:cubicBezTo>
                  <a:pt x="27831" y="30700"/>
                  <a:pt x="26687" y="30817"/>
                  <a:pt x="25567" y="30910"/>
                </a:cubicBezTo>
                <a:cubicBezTo>
                  <a:pt x="24633" y="30980"/>
                  <a:pt x="23699" y="31027"/>
                  <a:pt x="22765" y="31050"/>
                </a:cubicBezTo>
                <a:cubicBezTo>
                  <a:pt x="22765" y="30980"/>
                  <a:pt x="22742" y="30910"/>
                  <a:pt x="22672" y="30863"/>
                </a:cubicBezTo>
                <a:cubicBezTo>
                  <a:pt x="22695" y="30817"/>
                  <a:pt x="22695" y="30747"/>
                  <a:pt x="22672" y="30700"/>
                </a:cubicBezTo>
                <a:lnTo>
                  <a:pt x="22672" y="30700"/>
                </a:lnTo>
                <a:cubicBezTo>
                  <a:pt x="23208" y="30718"/>
                  <a:pt x="23745" y="30727"/>
                  <a:pt x="24282" y="30727"/>
                </a:cubicBezTo>
                <a:cubicBezTo>
                  <a:pt x="25846" y="30727"/>
                  <a:pt x="27411" y="30652"/>
                  <a:pt x="28975" y="30513"/>
                </a:cubicBezTo>
                <a:close/>
                <a:moveTo>
                  <a:pt x="3293" y="23859"/>
                </a:moveTo>
                <a:lnTo>
                  <a:pt x="3293" y="23859"/>
                </a:lnTo>
                <a:cubicBezTo>
                  <a:pt x="3479" y="24092"/>
                  <a:pt x="3690" y="24302"/>
                  <a:pt x="3900" y="24513"/>
                </a:cubicBezTo>
                <a:cubicBezTo>
                  <a:pt x="4390" y="25096"/>
                  <a:pt x="4927" y="25657"/>
                  <a:pt x="5511" y="26170"/>
                </a:cubicBezTo>
                <a:cubicBezTo>
                  <a:pt x="5767" y="26544"/>
                  <a:pt x="6024" y="26871"/>
                  <a:pt x="6304" y="27198"/>
                </a:cubicBezTo>
                <a:cubicBezTo>
                  <a:pt x="8079" y="29182"/>
                  <a:pt x="10554" y="30256"/>
                  <a:pt x="13099" y="30793"/>
                </a:cubicBezTo>
                <a:cubicBezTo>
                  <a:pt x="13075" y="30910"/>
                  <a:pt x="13052" y="31003"/>
                  <a:pt x="13052" y="31120"/>
                </a:cubicBezTo>
                <a:cubicBezTo>
                  <a:pt x="12352" y="31073"/>
                  <a:pt x="11651" y="31003"/>
                  <a:pt x="10974" y="30887"/>
                </a:cubicBezTo>
                <a:cubicBezTo>
                  <a:pt x="10927" y="30887"/>
                  <a:pt x="10881" y="30863"/>
                  <a:pt x="10834" y="30863"/>
                </a:cubicBezTo>
                <a:cubicBezTo>
                  <a:pt x="10390" y="30677"/>
                  <a:pt x="9947" y="30466"/>
                  <a:pt x="9503" y="30233"/>
                </a:cubicBezTo>
                <a:cubicBezTo>
                  <a:pt x="6818" y="28809"/>
                  <a:pt x="4647" y="26567"/>
                  <a:pt x="3293" y="23859"/>
                </a:cubicBezTo>
                <a:close/>
                <a:moveTo>
                  <a:pt x="13402" y="30863"/>
                </a:moveTo>
                <a:lnTo>
                  <a:pt x="13846" y="30957"/>
                </a:lnTo>
                <a:cubicBezTo>
                  <a:pt x="13823" y="31003"/>
                  <a:pt x="13823" y="31073"/>
                  <a:pt x="13799" y="31120"/>
                </a:cubicBezTo>
                <a:lnTo>
                  <a:pt x="13356" y="31120"/>
                </a:lnTo>
                <a:cubicBezTo>
                  <a:pt x="13379" y="31050"/>
                  <a:pt x="13402" y="30957"/>
                  <a:pt x="13402" y="30863"/>
                </a:cubicBezTo>
                <a:close/>
                <a:moveTo>
                  <a:pt x="14290" y="31003"/>
                </a:moveTo>
                <a:lnTo>
                  <a:pt x="14546" y="31050"/>
                </a:lnTo>
                <a:cubicBezTo>
                  <a:pt x="14546" y="31073"/>
                  <a:pt x="14523" y="31097"/>
                  <a:pt x="14523" y="31120"/>
                </a:cubicBezTo>
                <a:lnTo>
                  <a:pt x="14243" y="31120"/>
                </a:lnTo>
                <a:lnTo>
                  <a:pt x="14290" y="31003"/>
                </a:lnTo>
                <a:close/>
                <a:moveTo>
                  <a:pt x="38455" y="27945"/>
                </a:moveTo>
                <a:cubicBezTo>
                  <a:pt x="37171" y="28902"/>
                  <a:pt x="35746" y="29696"/>
                  <a:pt x="34229" y="30256"/>
                </a:cubicBezTo>
                <a:cubicBezTo>
                  <a:pt x="32028" y="31081"/>
                  <a:pt x="29727" y="31302"/>
                  <a:pt x="27415" y="31302"/>
                </a:cubicBezTo>
                <a:cubicBezTo>
                  <a:pt x="26784" y="31302"/>
                  <a:pt x="26151" y="31285"/>
                  <a:pt x="25520" y="31260"/>
                </a:cubicBezTo>
                <a:lnTo>
                  <a:pt x="25497" y="31260"/>
                </a:lnTo>
                <a:lnTo>
                  <a:pt x="26150" y="31214"/>
                </a:lnTo>
                <a:cubicBezTo>
                  <a:pt x="29186" y="30980"/>
                  <a:pt x="32198" y="30373"/>
                  <a:pt x="35093" y="29392"/>
                </a:cubicBezTo>
                <a:cubicBezTo>
                  <a:pt x="36260" y="29019"/>
                  <a:pt x="37381" y="28528"/>
                  <a:pt x="38455" y="27945"/>
                </a:cubicBezTo>
                <a:close/>
                <a:moveTo>
                  <a:pt x="1495" y="23485"/>
                </a:moveTo>
                <a:cubicBezTo>
                  <a:pt x="2989" y="27338"/>
                  <a:pt x="6304" y="30210"/>
                  <a:pt x="10344" y="31143"/>
                </a:cubicBezTo>
                <a:lnTo>
                  <a:pt x="10717" y="31214"/>
                </a:lnTo>
                <a:cubicBezTo>
                  <a:pt x="10951" y="31307"/>
                  <a:pt x="11208" y="31400"/>
                  <a:pt x="11441" y="31494"/>
                </a:cubicBezTo>
                <a:cubicBezTo>
                  <a:pt x="11208" y="31494"/>
                  <a:pt x="10951" y="31470"/>
                  <a:pt x="10717" y="31447"/>
                </a:cubicBezTo>
                <a:cubicBezTo>
                  <a:pt x="7005" y="31167"/>
                  <a:pt x="3923" y="29206"/>
                  <a:pt x="2312" y="25820"/>
                </a:cubicBezTo>
                <a:cubicBezTo>
                  <a:pt x="1962" y="25073"/>
                  <a:pt x="1682" y="24279"/>
                  <a:pt x="1495" y="23485"/>
                </a:cubicBezTo>
                <a:close/>
                <a:moveTo>
                  <a:pt x="13706" y="31470"/>
                </a:moveTo>
                <a:lnTo>
                  <a:pt x="13706" y="31494"/>
                </a:lnTo>
                <a:lnTo>
                  <a:pt x="13332" y="31517"/>
                </a:lnTo>
                <a:lnTo>
                  <a:pt x="13332" y="31470"/>
                </a:lnTo>
                <a:close/>
                <a:moveTo>
                  <a:pt x="12328" y="31424"/>
                </a:moveTo>
                <a:lnTo>
                  <a:pt x="12328" y="31424"/>
                </a:lnTo>
                <a:cubicBezTo>
                  <a:pt x="12562" y="31447"/>
                  <a:pt x="12772" y="31447"/>
                  <a:pt x="13005" y="31470"/>
                </a:cubicBezTo>
                <a:lnTo>
                  <a:pt x="13005" y="31540"/>
                </a:lnTo>
                <a:lnTo>
                  <a:pt x="12679" y="31540"/>
                </a:lnTo>
                <a:lnTo>
                  <a:pt x="12328" y="31424"/>
                </a:lnTo>
                <a:close/>
                <a:moveTo>
                  <a:pt x="14313" y="31774"/>
                </a:moveTo>
                <a:lnTo>
                  <a:pt x="14266" y="31914"/>
                </a:lnTo>
                <a:lnTo>
                  <a:pt x="14103" y="31891"/>
                </a:lnTo>
                <a:lnTo>
                  <a:pt x="14103" y="31774"/>
                </a:lnTo>
                <a:close/>
                <a:moveTo>
                  <a:pt x="18259" y="31377"/>
                </a:moveTo>
                <a:cubicBezTo>
                  <a:pt x="19146" y="31424"/>
                  <a:pt x="20010" y="31447"/>
                  <a:pt x="20897" y="31447"/>
                </a:cubicBezTo>
                <a:cubicBezTo>
                  <a:pt x="20804" y="31634"/>
                  <a:pt x="20710" y="31774"/>
                  <a:pt x="20617" y="31961"/>
                </a:cubicBezTo>
                <a:lnTo>
                  <a:pt x="20617" y="31937"/>
                </a:lnTo>
                <a:cubicBezTo>
                  <a:pt x="19613" y="31821"/>
                  <a:pt x="18609" y="31657"/>
                  <a:pt x="17628" y="31470"/>
                </a:cubicBezTo>
                <a:lnTo>
                  <a:pt x="18259" y="31377"/>
                </a:lnTo>
                <a:close/>
                <a:moveTo>
                  <a:pt x="21784" y="31447"/>
                </a:moveTo>
                <a:cubicBezTo>
                  <a:pt x="21691" y="31610"/>
                  <a:pt x="21597" y="31821"/>
                  <a:pt x="21551" y="32031"/>
                </a:cubicBezTo>
                <a:lnTo>
                  <a:pt x="21224" y="31984"/>
                </a:lnTo>
                <a:cubicBezTo>
                  <a:pt x="21271" y="31914"/>
                  <a:pt x="21317" y="31844"/>
                  <a:pt x="21341" y="31751"/>
                </a:cubicBezTo>
                <a:lnTo>
                  <a:pt x="21341" y="31727"/>
                </a:lnTo>
                <a:cubicBezTo>
                  <a:pt x="21457" y="31634"/>
                  <a:pt x="21574" y="31517"/>
                  <a:pt x="21691" y="31447"/>
                </a:cubicBezTo>
                <a:close/>
                <a:moveTo>
                  <a:pt x="22555" y="31470"/>
                </a:moveTo>
                <a:lnTo>
                  <a:pt x="23255" y="31517"/>
                </a:lnTo>
                <a:cubicBezTo>
                  <a:pt x="24587" y="31582"/>
                  <a:pt x="25932" y="31648"/>
                  <a:pt x="27272" y="31648"/>
                </a:cubicBezTo>
                <a:cubicBezTo>
                  <a:pt x="28330" y="31648"/>
                  <a:pt x="29383" y="31607"/>
                  <a:pt x="30423" y="31494"/>
                </a:cubicBezTo>
                <a:lnTo>
                  <a:pt x="30423" y="31494"/>
                </a:lnTo>
                <a:cubicBezTo>
                  <a:pt x="28279" y="31923"/>
                  <a:pt x="26104" y="32143"/>
                  <a:pt x="23936" y="32143"/>
                </a:cubicBezTo>
                <a:cubicBezTo>
                  <a:pt x="23390" y="32143"/>
                  <a:pt x="22843" y="32129"/>
                  <a:pt x="22298" y="32101"/>
                </a:cubicBezTo>
                <a:lnTo>
                  <a:pt x="22298" y="32077"/>
                </a:lnTo>
                <a:cubicBezTo>
                  <a:pt x="22368" y="31867"/>
                  <a:pt x="22461" y="31680"/>
                  <a:pt x="22555" y="31470"/>
                </a:cubicBezTo>
                <a:close/>
                <a:moveTo>
                  <a:pt x="22158" y="32428"/>
                </a:moveTo>
                <a:lnTo>
                  <a:pt x="22625" y="32474"/>
                </a:lnTo>
                <a:lnTo>
                  <a:pt x="22135" y="32474"/>
                </a:lnTo>
                <a:cubicBezTo>
                  <a:pt x="22135" y="32474"/>
                  <a:pt x="22158" y="32451"/>
                  <a:pt x="22158" y="32428"/>
                </a:cubicBezTo>
                <a:close/>
                <a:moveTo>
                  <a:pt x="21107" y="32358"/>
                </a:moveTo>
                <a:cubicBezTo>
                  <a:pt x="21201" y="32358"/>
                  <a:pt x="21317" y="32381"/>
                  <a:pt x="21434" y="32381"/>
                </a:cubicBezTo>
                <a:lnTo>
                  <a:pt x="21364" y="32521"/>
                </a:lnTo>
                <a:lnTo>
                  <a:pt x="21060" y="32521"/>
                </a:lnTo>
                <a:cubicBezTo>
                  <a:pt x="21084" y="32474"/>
                  <a:pt x="21084" y="32428"/>
                  <a:pt x="21107" y="32358"/>
                </a:cubicBezTo>
                <a:close/>
                <a:moveTo>
                  <a:pt x="16508" y="31634"/>
                </a:moveTo>
                <a:cubicBezTo>
                  <a:pt x="17792" y="31937"/>
                  <a:pt x="19099" y="32147"/>
                  <a:pt x="20430" y="32288"/>
                </a:cubicBezTo>
                <a:lnTo>
                  <a:pt x="20360" y="32428"/>
                </a:lnTo>
                <a:lnTo>
                  <a:pt x="20290" y="32521"/>
                </a:lnTo>
                <a:cubicBezTo>
                  <a:pt x="20163" y="32523"/>
                  <a:pt x="20037" y="32524"/>
                  <a:pt x="19910" y="32524"/>
                </a:cubicBezTo>
                <a:cubicBezTo>
                  <a:pt x="18265" y="32524"/>
                  <a:pt x="16639" y="32383"/>
                  <a:pt x="15013" y="32101"/>
                </a:cubicBezTo>
                <a:cubicBezTo>
                  <a:pt x="15037" y="31984"/>
                  <a:pt x="15037" y="31867"/>
                  <a:pt x="15060" y="31751"/>
                </a:cubicBezTo>
                <a:cubicBezTo>
                  <a:pt x="15504" y="31704"/>
                  <a:pt x="15971" y="31680"/>
                  <a:pt x="16414" y="31634"/>
                </a:cubicBezTo>
                <a:close/>
                <a:moveTo>
                  <a:pt x="14103" y="32264"/>
                </a:moveTo>
                <a:lnTo>
                  <a:pt x="14173" y="32288"/>
                </a:lnTo>
                <a:cubicBezTo>
                  <a:pt x="14149" y="32381"/>
                  <a:pt x="14126" y="32498"/>
                  <a:pt x="14103" y="32614"/>
                </a:cubicBezTo>
                <a:lnTo>
                  <a:pt x="14103" y="32264"/>
                </a:lnTo>
                <a:close/>
                <a:moveTo>
                  <a:pt x="21224" y="32871"/>
                </a:moveTo>
                <a:cubicBezTo>
                  <a:pt x="20990" y="33478"/>
                  <a:pt x="20780" y="34109"/>
                  <a:pt x="20617" y="34762"/>
                </a:cubicBezTo>
                <a:cubicBezTo>
                  <a:pt x="20664" y="34132"/>
                  <a:pt x="20780" y="33502"/>
                  <a:pt x="20944" y="32895"/>
                </a:cubicBezTo>
                <a:lnTo>
                  <a:pt x="20944" y="32871"/>
                </a:lnTo>
                <a:close/>
                <a:moveTo>
                  <a:pt x="13286" y="32077"/>
                </a:moveTo>
                <a:lnTo>
                  <a:pt x="13659" y="32171"/>
                </a:lnTo>
                <a:cubicBezTo>
                  <a:pt x="13682" y="32825"/>
                  <a:pt x="13776" y="33502"/>
                  <a:pt x="13916" y="34132"/>
                </a:cubicBezTo>
                <a:cubicBezTo>
                  <a:pt x="13916" y="34319"/>
                  <a:pt x="13916" y="34506"/>
                  <a:pt x="13939" y="34692"/>
                </a:cubicBezTo>
                <a:cubicBezTo>
                  <a:pt x="13869" y="35603"/>
                  <a:pt x="13939" y="36514"/>
                  <a:pt x="14126" y="37377"/>
                </a:cubicBezTo>
                <a:cubicBezTo>
                  <a:pt x="13449" y="35743"/>
                  <a:pt x="13145" y="33945"/>
                  <a:pt x="13262" y="32147"/>
                </a:cubicBezTo>
                <a:lnTo>
                  <a:pt x="13286" y="32147"/>
                </a:lnTo>
                <a:lnTo>
                  <a:pt x="13286" y="32077"/>
                </a:lnTo>
                <a:close/>
                <a:moveTo>
                  <a:pt x="20804" y="35766"/>
                </a:moveTo>
                <a:cubicBezTo>
                  <a:pt x="20757" y="36070"/>
                  <a:pt x="20734" y="36327"/>
                  <a:pt x="20710" y="36630"/>
                </a:cubicBezTo>
                <a:cubicBezTo>
                  <a:pt x="20687" y="36910"/>
                  <a:pt x="20687" y="37214"/>
                  <a:pt x="20687" y="37494"/>
                </a:cubicBezTo>
                <a:cubicBezTo>
                  <a:pt x="20664" y="37331"/>
                  <a:pt x="20664" y="37167"/>
                  <a:pt x="20640" y="37004"/>
                </a:cubicBezTo>
                <a:cubicBezTo>
                  <a:pt x="20664" y="36584"/>
                  <a:pt x="20734" y="36163"/>
                  <a:pt x="20804" y="35766"/>
                </a:cubicBezTo>
                <a:close/>
                <a:moveTo>
                  <a:pt x="20570" y="32871"/>
                </a:moveTo>
                <a:cubicBezTo>
                  <a:pt x="20220" y="34225"/>
                  <a:pt x="20127" y="35626"/>
                  <a:pt x="20267" y="37004"/>
                </a:cubicBezTo>
                <a:cubicBezTo>
                  <a:pt x="20197" y="37938"/>
                  <a:pt x="20197" y="38895"/>
                  <a:pt x="20267" y="39829"/>
                </a:cubicBezTo>
                <a:cubicBezTo>
                  <a:pt x="19940" y="38942"/>
                  <a:pt x="19753" y="37985"/>
                  <a:pt x="19706" y="37051"/>
                </a:cubicBezTo>
                <a:lnTo>
                  <a:pt x="19706" y="37027"/>
                </a:lnTo>
                <a:cubicBezTo>
                  <a:pt x="19660" y="36280"/>
                  <a:pt x="19706" y="35533"/>
                  <a:pt x="19846" y="34786"/>
                </a:cubicBezTo>
                <a:cubicBezTo>
                  <a:pt x="20033" y="34132"/>
                  <a:pt x="20267" y="33502"/>
                  <a:pt x="20547" y="32871"/>
                </a:cubicBezTo>
                <a:close/>
                <a:moveTo>
                  <a:pt x="14967" y="32451"/>
                </a:moveTo>
                <a:cubicBezTo>
                  <a:pt x="16671" y="32755"/>
                  <a:pt x="18375" y="32895"/>
                  <a:pt x="20103" y="32895"/>
                </a:cubicBezTo>
                <a:cubicBezTo>
                  <a:pt x="19846" y="33432"/>
                  <a:pt x="19660" y="33992"/>
                  <a:pt x="19520" y="34552"/>
                </a:cubicBezTo>
                <a:cubicBezTo>
                  <a:pt x="19263" y="35440"/>
                  <a:pt x="19099" y="36350"/>
                  <a:pt x="19053" y="37261"/>
                </a:cubicBezTo>
                <a:lnTo>
                  <a:pt x="19053" y="37284"/>
                </a:lnTo>
                <a:cubicBezTo>
                  <a:pt x="18959" y="38498"/>
                  <a:pt x="19053" y="39736"/>
                  <a:pt x="19333" y="40950"/>
                </a:cubicBezTo>
                <a:cubicBezTo>
                  <a:pt x="18352" y="40459"/>
                  <a:pt x="17442" y="39829"/>
                  <a:pt x="16624" y="39082"/>
                </a:cubicBezTo>
                <a:cubicBezTo>
                  <a:pt x="16508" y="38918"/>
                  <a:pt x="16391" y="38755"/>
                  <a:pt x="16274" y="38592"/>
                </a:cubicBezTo>
                <a:cubicBezTo>
                  <a:pt x="15083" y="36770"/>
                  <a:pt x="14780" y="34576"/>
                  <a:pt x="14967" y="32451"/>
                </a:cubicBezTo>
                <a:close/>
                <a:moveTo>
                  <a:pt x="19403" y="37704"/>
                </a:moveTo>
                <a:lnTo>
                  <a:pt x="19403" y="37704"/>
                </a:lnTo>
                <a:cubicBezTo>
                  <a:pt x="19543" y="38895"/>
                  <a:pt x="19893" y="40062"/>
                  <a:pt x="20407" y="41160"/>
                </a:cubicBezTo>
                <a:cubicBezTo>
                  <a:pt x="20430" y="41253"/>
                  <a:pt x="20453" y="41370"/>
                  <a:pt x="20477" y="41487"/>
                </a:cubicBezTo>
                <a:cubicBezTo>
                  <a:pt x="20243" y="41370"/>
                  <a:pt x="20010" y="41277"/>
                  <a:pt x="19800" y="41160"/>
                </a:cubicBezTo>
                <a:cubicBezTo>
                  <a:pt x="19473" y="40039"/>
                  <a:pt x="19356" y="38872"/>
                  <a:pt x="19403" y="37704"/>
                </a:cubicBezTo>
                <a:close/>
                <a:moveTo>
                  <a:pt x="20594" y="39035"/>
                </a:moveTo>
                <a:lnTo>
                  <a:pt x="20594" y="39035"/>
                </a:lnTo>
                <a:cubicBezTo>
                  <a:pt x="20827" y="40016"/>
                  <a:pt x="21131" y="40996"/>
                  <a:pt x="21551" y="41954"/>
                </a:cubicBezTo>
                <a:lnTo>
                  <a:pt x="21177" y="41790"/>
                </a:lnTo>
                <a:cubicBezTo>
                  <a:pt x="21037" y="41557"/>
                  <a:pt x="20897" y="41300"/>
                  <a:pt x="20780" y="41043"/>
                </a:cubicBezTo>
                <a:cubicBezTo>
                  <a:pt x="20687" y="40389"/>
                  <a:pt x="20617" y="39712"/>
                  <a:pt x="20594" y="39035"/>
                </a:cubicBezTo>
                <a:close/>
                <a:moveTo>
                  <a:pt x="19940" y="41650"/>
                </a:moveTo>
                <a:cubicBezTo>
                  <a:pt x="20150" y="41744"/>
                  <a:pt x="20337" y="41837"/>
                  <a:pt x="20547" y="41954"/>
                </a:cubicBezTo>
                <a:lnTo>
                  <a:pt x="20547" y="42000"/>
                </a:lnTo>
                <a:cubicBezTo>
                  <a:pt x="20337" y="41884"/>
                  <a:pt x="20127" y="41790"/>
                  <a:pt x="19940" y="41674"/>
                </a:cubicBezTo>
                <a:lnTo>
                  <a:pt x="19940" y="41650"/>
                </a:lnTo>
                <a:close/>
                <a:moveTo>
                  <a:pt x="21924" y="41884"/>
                </a:moveTo>
                <a:lnTo>
                  <a:pt x="21924" y="41884"/>
                </a:lnTo>
                <a:cubicBezTo>
                  <a:pt x="21994" y="41977"/>
                  <a:pt x="22064" y="42094"/>
                  <a:pt x="22135" y="42187"/>
                </a:cubicBezTo>
                <a:lnTo>
                  <a:pt x="22041" y="42140"/>
                </a:lnTo>
                <a:cubicBezTo>
                  <a:pt x="22018" y="42070"/>
                  <a:pt x="21971" y="41977"/>
                  <a:pt x="21924" y="41884"/>
                </a:cubicBezTo>
                <a:close/>
                <a:moveTo>
                  <a:pt x="18562" y="41323"/>
                </a:moveTo>
                <a:lnTo>
                  <a:pt x="18562" y="41323"/>
                </a:lnTo>
                <a:cubicBezTo>
                  <a:pt x="18912" y="41557"/>
                  <a:pt x="19286" y="41767"/>
                  <a:pt x="19660" y="41954"/>
                </a:cubicBezTo>
                <a:cubicBezTo>
                  <a:pt x="19683" y="42047"/>
                  <a:pt x="19706" y="42117"/>
                  <a:pt x="19753" y="42211"/>
                </a:cubicBezTo>
                <a:cubicBezTo>
                  <a:pt x="19333" y="41930"/>
                  <a:pt x="18936" y="41650"/>
                  <a:pt x="18562" y="41323"/>
                </a:cubicBezTo>
                <a:close/>
                <a:moveTo>
                  <a:pt x="21551" y="42374"/>
                </a:moveTo>
                <a:lnTo>
                  <a:pt x="21784" y="42444"/>
                </a:lnTo>
                <a:cubicBezTo>
                  <a:pt x="21784" y="42491"/>
                  <a:pt x="21808" y="42514"/>
                  <a:pt x="21831" y="42561"/>
                </a:cubicBezTo>
                <a:lnTo>
                  <a:pt x="21644" y="42467"/>
                </a:lnTo>
                <a:lnTo>
                  <a:pt x="21551" y="42374"/>
                </a:lnTo>
                <a:close/>
                <a:moveTo>
                  <a:pt x="14336" y="36373"/>
                </a:moveTo>
                <a:lnTo>
                  <a:pt x="14336" y="36373"/>
                </a:lnTo>
                <a:cubicBezTo>
                  <a:pt x="14616" y="37074"/>
                  <a:pt x="14967" y="37728"/>
                  <a:pt x="15434" y="38311"/>
                </a:cubicBezTo>
                <a:lnTo>
                  <a:pt x="15457" y="38335"/>
                </a:lnTo>
                <a:cubicBezTo>
                  <a:pt x="16087" y="39549"/>
                  <a:pt x="16975" y="40623"/>
                  <a:pt x="18049" y="41487"/>
                </a:cubicBezTo>
                <a:cubicBezTo>
                  <a:pt x="18516" y="41930"/>
                  <a:pt x="18983" y="42351"/>
                  <a:pt x="19473" y="42771"/>
                </a:cubicBezTo>
                <a:cubicBezTo>
                  <a:pt x="17885" y="41884"/>
                  <a:pt x="16368" y="40856"/>
                  <a:pt x="15364" y="39339"/>
                </a:cubicBezTo>
                <a:cubicBezTo>
                  <a:pt x="14803" y="38451"/>
                  <a:pt x="14430" y="37447"/>
                  <a:pt x="14336" y="36373"/>
                </a:cubicBezTo>
                <a:close/>
                <a:moveTo>
                  <a:pt x="20173" y="42211"/>
                </a:moveTo>
                <a:lnTo>
                  <a:pt x="20173" y="42211"/>
                </a:lnTo>
                <a:cubicBezTo>
                  <a:pt x="20337" y="42304"/>
                  <a:pt x="20500" y="42374"/>
                  <a:pt x="20664" y="42444"/>
                </a:cubicBezTo>
                <a:cubicBezTo>
                  <a:pt x="20687" y="42561"/>
                  <a:pt x="20710" y="42677"/>
                  <a:pt x="20734" y="42771"/>
                </a:cubicBezTo>
                <a:cubicBezTo>
                  <a:pt x="20594" y="42724"/>
                  <a:pt x="20453" y="42654"/>
                  <a:pt x="20313" y="42561"/>
                </a:cubicBezTo>
                <a:lnTo>
                  <a:pt x="20313" y="42537"/>
                </a:lnTo>
                <a:cubicBezTo>
                  <a:pt x="20267" y="42444"/>
                  <a:pt x="20220" y="42327"/>
                  <a:pt x="20173" y="42211"/>
                </a:cubicBezTo>
                <a:close/>
                <a:moveTo>
                  <a:pt x="22298" y="42654"/>
                </a:moveTo>
                <a:lnTo>
                  <a:pt x="22555" y="42771"/>
                </a:lnTo>
                <a:lnTo>
                  <a:pt x="22625" y="42888"/>
                </a:lnTo>
                <a:cubicBezTo>
                  <a:pt x="22531" y="42841"/>
                  <a:pt x="22438" y="42794"/>
                  <a:pt x="22345" y="42771"/>
                </a:cubicBezTo>
                <a:lnTo>
                  <a:pt x="22298" y="42654"/>
                </a:lnTo>
                <a:close/>
                <a:moveTo>
                  <a:pt x="21084" y="42654"/>
                </a:moveTo>
                <a:lnTo>
                  <a:pt x="21434" y="42794"/>
                </a:lnTo>
                <a:cubicBezTo>
                  <a:pt x="21551" y="42981"/>
                  <a:pt x="21691" y="43144"/>
                  <a:pt x="21831" y="43308"/>
                </a:cubicBezTo>
                <a:cubicBezTo>
                  <a:pt x="21597" y="43215"/>
                  <a:pt x="21387" y="43121"/>
                  <a:pt x="21177" y="43004"/>
                </a:cubicBezTo>
                <a:cubicBezTo>
                  <a:pt x="21154" y="42911"/>
                  <a:pt x="21107" y="42794"/>
                  <a:pt x="21084" y="42677"/>
                </a:cubicBezTo>
                <a:lnTo>
                  <a:pt x="21084" y="42654"/>
                </a:lnTo>
                <a:close/>
                <a:moveTo>
                  <a:pt x="21294" y="43495"/>
                </a:moveTo>
                <a:lnTo>
                  <a:pt x="21294" y="43495"/>
                </a:lnTo>
                <a:cubicBezTo>
                  <a:pt x="21668" y="43681"/>
                  <a:pt x="22041" y="43845"/>
                  <a:pt x="22438" y="43985"/>
                </a:cubicBezTo>
                <a:cubicBezTo>
                  <a:pt x="22452" y="43992"/>
                  <a:pt x="22467" y="43995"/>
                  <a:pt x="22483" y="43995"/>
                </a:cubicBezTo>
                <a:cubicBezTo>
                  <a:pt x="22522" y="43995"/>
                  <a:pt x="22562" y="43978"/>
                  <a:pt x="22578" y="43962"/>
                </a:cubicBezTo>
                <a:cubicBezTo>
                  <a:pt x="22625" y="44032"/>
                  <a:pt x="22648" y="44078"/>
                  <a:pt x="22695" y="44125"/>
                </a:cubicBezTo>
                <a:cubicBezTo>
                  <a:pt x="22321" y="44078"/>
                  <a:pt x="21971" y="43985"/>
                  <a:pt x="21621" y="43892"/>
                </a:cubicBezTo>
                <a:cubicBezTo>
                  <a:pt x="21597" y="43868"/>
                  <a:pt x="21597" y="43845"/>
                  <a:pt x="21551" y="43822"/>
                </a:cubicBezTo>
                <a:lnTo>
                  <a:pt x="21341" y="43681"/>
                </a:lnTo>
                <a:lnTo>
                  <a:pt x="21294" y="43495"/>
                </a:lnTo>
                <a:close/>
                <a:moveTo>
                  <a:pt x="20775" y="1"/>
                </a:moveTo>
                <a:cubicBezTo>
                  <a:pt x="19464" y="1"/>
                  <a:pt x="18155" y="128"/>
                  <a:pt x="16858" y="417"/>
                </a:cubicBezTo>
                <a:cubicBezTo>
                  <a:pt x="14033" y="1094"/>
                  <a:pt x="11394" y="2472"/>
                  <a:pt x="9246" y="4457"/>
                </a:cubicBezTo>
                <a:cubicBezTo>
                  <a:pt x="8849" y="4643"/>
                  <a:pt x="8453" y="4853"/>
                  <a:pt x="8079" y="5064"/>
                </a:cubicBezTo>
                <a:cubicBezTo>
                  <a:pt x="5044" y="6768"/>
                  <a:pt x="2312" y="9266"/>
                  <a:pt x="981" y="12535"/>
                </a:cubicBezTo>
                <a:cubicBezTo>
                  <a:pt x="117" y="14613"/>
                  <a:pt x="1" y="16948"/>
                  <a:pt x="631" y="19119"/>
                </a:cubicBezTo>
                <a:cubicBezTo>
                  <a:pt x="654" y="19866"/>
                  <a:pt x="724" y="20637"/>
                  <a:pt x="888" y="21384"/>
                </a:cubicBezTo>
                <a:cubicBezTo>
                  <a:pt x="958" y="23205"/>
                  <a:pt x="1471" y="25003"/>
                  <a:pt x="2335" y="26614"/>
                </a:cubicBezTo>
                <a:cubicBezTo>
                  <a:pt x="4040" y="29673"/>
                  <a:pt x="6958" y="31400"/>
                  <a:pt x="10390" y="31774"/>
                </a:cubicBezTo>
                <a:cubicBezTo>
                  <a:pt x="11114" y="31844"/>
                  <a:pt x="11815" y="31867"/>
                  <a:pt x="12515" y="31867"/>
                </a:cubicBezTo>
                <a:lnTo>
                  <a:pt x="12959" y="31984"/>
                </a:lnTo>
                <a:cubicBezTo>
                  <a:pt x="12935" y="32498"/>
                  <a:pt x="12935" y="32965"/>
                  <a:pt x="12959" y="33362"/>
                </a:cubicBezTo>
                <a:cubicBezTo>
                  <a:pt x="13029" y="35183"/>
                  <a:pt x="13496" y="36957"/>
                  <a:pt x="14336" y="38568"/>
                </a:cubicBezTo>
                <a:cubicBezTo>
                  <a:pt x="15737" y="41137"/>
                  <a:pt x="18072" y="43098"/>
                  <a:pt x="20827" y="44032"/>
                </a:cubicBezTo>
                <a:cubicBezTo>
                  <a:pt x="20967" y="44172"/>
                  <a:pt x="21107" y="44312"/>
                  <a:pt x="21247" y="44475"/>
                </a:cubicBezTo>
                <a:cubicBezTo>
                  <a:pt x="21287" y="44515"/>
                  <a:pt x="21332" y="44532"/>
                  <a:pt x="21376" y="44532"/>
                </a:cubicBezTo>
                <a:cubicBezTo>
                  <a:pt x="21486" y="44532"/>
                  <a:pt x="21584" y="44422"/>
                  <a:pt x="21551" y="44289"/>
                </a:cubicBezTo>
                <a:cubicBezTo>
                  <a:pt x="21551" y="44289"/>
                  <a:pt x="21551" y="44265"/>
                  <a:pt x="21527" y="44242"/>
                </a:cubicBezTo>
                <a:lnTo>
                  <a:pt x="21527" y="44242"/>
                </a:lnTo>
                <a:cubicBezTo>
                  <a:pt x="22041" y="44382"/>
                  <a:pt x="22531" y="44475"/>
                  <a:pt x="23045" y="44569"/>
                </a:cubicBezTo>
                <a:cubicBezTo>
                  <a:pt x="23055" y="44570"/>
                  <a:pt x="23066" y="44571"/>
                  <a:pt x="23076" y="44571"/>
                </a:cubicBezTo>
                <a:cubicBezTo>
                  <a:pt x="23208" y="44571"/>
                  <a:pt x="23342" y="44440"/>
                  <a:pt x="23255" y="44289"/>
                </a:cubicBezTo>
                <a:cubicBezTo>
                  <a:pt x="23045" y="43985"/>
                  <a:pt x="22858" y="43658"/>
                  <a:pt x="22672" y="43331"/>
                </a:cubicBezTo>
                <a:lnTo>
                  <a:pt x="22672" y="43331"/>
                </a:lnTo>
                <a:lnTo>
                  <a:pt x="23068" y="43495"/>
                </a:lnTo>
                <a:cubicBezTo>
                  <a:pt x="23084" y="43499"/>
                  <a:pt x="23100" y="43501"/>
                  <a:pt x="23115" y="43501"/>
                </a:cubicBezTo>
                <a:cubicBezTo>
                  <a:pt x="23257" y="43501"/>
                  <a:pt x="23365" y="43318"/>
                  <a:pt x="23302" y="43191"/>
                </a:cubicBezTo>
                <a:cubicBezTo>
                  <a:pt x="23185" y="43004"/>
                  <a:pt x="23068" y="42818"/>
                  <a:pt x="22975" y="42631"/>
                </a:cubicBezTo>
                <a:cubicBezTo>
                  <a:pt x="22975" y="42584"/>
                  <a:pt x="22952" y="42537"/>
                  <a:pt x="22928" y="42514"/>
                </a:cubicBezTo>
                <a:lnTo>
                  <a:pt x="22858" y="42444"/>
                </a:lnTo>
                <a:cubicBezTo>
                  <a:pt x="21294" y="39502"/>
                  <a:pt x="20990" y="36047"/>
                  <a:pt x="22018" y="32871"/>
                </a:cubicBezTo>
                <a:cubicBezTo>
                  <a:pt x="25240" y="32755"/>
                  <a:pt x="28462" y="32334"/>
                  <a:pt x="31637" y="31657"/>
                </a:cubicBezTo>
                <a:cubicBezTo>
                  <a:pt x="34976" y="30910"/>
                  <a:pt x="38291" y="29626"/>
                  <a:pt x="41023" y="27641"/>
                </a:cubicBezTo>
                <a:cubicBezTo>
                  <a:pt x="42868" y="26451"/>
                  <a:pt x="44572" y="24980"/>
                  <a:pt x="45576" y="23088"/>
                </a:cubicBezTo>
                <a:cubicBezTo>
                  <a:pt x="46160" y="21991"/>
                  <a:pt x="46533" y="20777"/>
                  <a:pt x="46650" y="19563"/>
                </a:cubicBezTo>
                <a:cubicBezTo>
                  <a:pt x="47327" y="16878"/>
                  <a:pt x="47117" y="14029"/>
                  <a:pt x="45739" y="11648"/>
                </a:cubicBezTo>
                <a:cubicBezTo>
                  <a:pt x="45156" y="8239"/>
                  <a:pt x="42050" y="6324"/>
                  <a:pt x="39109" y="4947"/>
                </a:cubicBezTo>
                <a:cubicBezTo>
                  <a:pt x="38151" y="4503"/>
                  <a:pt x="37171" y="4083"/>
                  <a:pt x="36167" y="3686"/>
                </a:cubicBezTo>
                <a:lnTo>
                  <a:pt x="36097" y="3663"/>
                </a:lnTo>
                <a:cubicBezTo>
                  <a:pt x="34579" y="2799"/>
                  <a:pt x="32968" y="2145"/>
                  <a:pt x="31310" y="1678"/>
                </a:cubicBezTo>
                <a:cubicBezTo>
                  <a:pt x="29583" y="1141"/>
                  <a:pt x="27808" y="767"/>
                  <a:pt x="26034" y="604"/>
                </a:cubicBezTo>
                <a:cubicBezTo>
                  <a:pt x="24295" y="230"/>
                  <a:pt x="22533" y="1"/>
                  <a:pt x="20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C0A8C1-729D-4D76-918D-D594A05F5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221" y="1579759"/>
            <a:ext cx="3313590" cy="1863894"/>
          </a:xfrm>
          <a:prstGeom prst="rect">
            <a:avLst/>
          </a:prstGeom>
        </p:spPr>
      </p:pic>
      <p:sp>
        <p:nvSpPr>
          <p:cNvPr id="50" name="Google Shape;1429;p52">
            <a:extLst>
              <a:ext uri="{FF2B5EF4-FFF2-40B4-BE49-F238E27FC236}">
                <a16:creationId xmlns:a16="http://schemas.microsoft.com/office/drawing/2014/main" id="{9EDE6E3C-1711-4730-BE40-FEEF3C83E0DE}"/>
              </a:ext>
            </a:extLst>
          </p:cNvPr>
          <p:cNvSpPr txBox="1">
            <a:spLocks/>
          </p:cNvSpPr>
          <p:nvPr/>
        </p:nvSpPr>
        <p:spPr>
          <a:xfrm>
            <a:off x="2281538" y="3619435"/>
            <a:ext cx="50364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6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ES" sz="1400" dirty="0"/>
              <a:t>https://www.youtube.com/watch?v=IjafpHiOYfQ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" name="Google Shape;1413;p52"/>
          <p:cNvGrpSpPr/>
          <p:nvPr/>
        </p:nvGrpSpPr>
        <p:grpSpPr>
          <a:xfrm>
            <a:off x="1610421" y="414788"/>
            <a:ext cx="6053041" cy="3882043"/>
            <a:chOff x="1545266" y="428723"/>
            <a:chExt cx="6053041" cy="3882043"/>
          </a:xfrm>
        </p:grpSpPr>
        <p:grpSp>
          <p:nvGrpSpPr>
            <p:cNvPr id="1414" name="Google Shape;1414;p52"/>
            <p:cNvGrpSpPr/>
            <p:nvPr/>
          </p:nvGrpSpPr>
          <p:grpSpPr>
            <a:xfrm rot="-122583">
              <a:off x="1601577" y="937348"/>
              <a:ext cx="5940420" cy="3268566"/>
              <a:chOff x="4219534" y="-908625"/>
              <a:chExt cx="4902266" cy="2535900"/>
            </a:xfrm>
          </p:grpSpPr>
          <p:sp>
            <p:nvSpPr>
              <p:cNvPr id="1415" name="Google Shape;1415;p52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6" name="Google Shape;1416;p52"/>
              <p:cNvGrpSpPr/>
              <p:nvPr/>
            </p:nvGrpSpPr>
            <p:grpSpPr>
              <a:xfrm>
                <a:off x="4219534" y="-908625"/>
                <a:ext cx="4902266" cy="2535900"/>
                <a:chOff x="4219534" y="-908625"/>
                <a:chExt cx="4902266" cy="2535900"/>
              </a:xfrm>
            </p:grpSpPr>
            <p:sp>
              <p:nvSpPr>
                <p:cNvPr id="1417" name="Google Shape;1417;p52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52"/>
                <p:cNvSpPr/>
                <p:nvPr/>
              </p:nvSpPr>
              <p:spPr>
                <a:xfrm>
                  <a:off x="6705600" y="-908625"/>
                  <a:ext cx="2416200" cy="2535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52"/>
              <p:cNvGrpSpPr/>
              <p:nvPr/>
            </p:nvGrpSpPr>
            <p:grpSpPr>
              <a:xfrm>
                <a:off x="4827654" y="-516937"/>
                <a:ext cx="4009237" cy="1752515"/>
                <a:chOff x="1673825" y="1519425"/>
                <a:chExt cx="4250675" cy="3416875"/>
              </a:xfrm>
            </p:grpSpPr>
            <p:sp>
              <p:nvSpPr>
                <p:cNvPr id="1420" name="Google Shape;1420;p52"/>
                <p:cNvSpPr/>
                <p:nvPr/>
              </p:nvSpPr>
              <p:spPr>
                <a:xfrm>
                  <a:off x="1673825" y="49362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52"/>
                <p:cNvSpPr/>
                <p:nvPr/>
              </p:nvSpPr>
              <p:spPr>
                <a:xfrm>
                  <a:off x="1673825" y="44479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52"/>
                <p:cNvSpPr/>
                <p:nvPr/>
              </p:nvSpPr>
              <p:spPr>
                <a:xfrm>
                  <a:off x="1673825" y="39596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52"/>
                <p:cNvSpPr/>
                <p:nvPr/>
              </p:nvSpPr>
              <p:spPr>
                <a:xfrm>
                  <a:off x="1673825" y="34713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52"/>
                <p:cNvSpPr/>
                <p:nvPr/>
              </p:nvSpPr>
              <p:spPr>
                <a:xfrm>
                  <a:off x="1673825" y="29830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52"/>
                <p:cNvSpPr/>
                <p:nvPr/>
              </p:nvSpPr>
              <p:spPr>
                <a:xfrm>
                  <a:off x="1673825" y="24947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52"/>
                <p:cNvSpPr/>
                <p:nvPr/>
              </p:nvSpPr>
              <p:spPr>
                <a:xfrm>
                  <a:off x="1673825" y="20077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52"/>
                <p:cNvSpPr/>
                <p:nvPr/>
              </p:nvSpPr>
              <p:spPr>
                <a:xfrm>
                  <a:off x="1673825" y="15194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28" name="Google Shape;1428;p52"/>
            <p:cNvSpPr/>
            <p:nvPr/>
          </p:nvSpPr>
          <p:spPr>
            <a:xfrm rot="2859564">
              <a:off x="4213514" y="571245"/>
              <a:ext cx="716547" cy="749369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9" name="Google Shape;1429;p52"/>
          <p:cNvSpPr txBox="1">
            <a:spLocks noGrp="1"/>
          </p:cNvSpPr>
          <p:nvPr>
            <p:ph type="title"/>
          </p:nvPr>
        </p:nvSpPr>
        <p:spPr>
          <a:xfrm>
            <a:off x="1976275" y="1159372"/>
            <a:ext cx="5036400" cy="389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ACTIVIDAD KAHOOT.</a:t>
            </a:r>
            <a:endParaRPr sz="2800" dirty="0"/>
          </a:p>
        </p:txBody>
      </p:sp>
      <p:grpSp>
        <p:nvGrpSpPr>
          <p:cNvPr id="1430" name="Google Shape;1430;p52"/>
          <p:cNvGrpSpPr/>
          <p:nvPr/>
        </p:nvGrpSpPr>
        <p:grpSpPr>
          <a:xfrm>
            <a:off x="6741639" y="142699"/>
            <a:ext cx="1429628" cy="1558429"/>
            <a:chOff x="6717643" y="296384"/>
            <a:chExt cx="1429628" cy="1558429"/>
          </a:xfrm>
        </p:grpSpPr>
        <p:grpSp>
          <p:nvGrpSpPr>
            <p:cNvPr id="1431" name="Google Shape;1431;p52"/>
            <p:cNvGrpSpPr/>
            <p:nvPr/>
          </p:nvGrpSpPr>
          <p:grpSpPr>
            <a:xfrm rot="-3913">
              <a:off x="6717643" y="296384"/>
              <a:ext cx="1429628" cy="1558429"/>
              <a:chOff x="2255657" y="-119405"/>
              <a:chExt cx="4068374" cy="4462855"/>
            </a:xfrm>
          </p:grpSpPr>
          <p:sp>
            <p:nvSpPr>
              <p:cNvPr id="1432" name="Google Shape;1432;p52"/>
              <p:cNvSpPr/>
              <p:nvPr/>
            </p:nvSpPr>
            <p:spPr>
              <a:xfrm>
                <a:off x="2255657" y="-119405"/>
                <a:ext cx="4068374" cy="4132125"/>
              </a:xfrm>
              <a:custGeom>
                <a:avLst/>
                <a:gdLst/>
                <a:ahLst/>
                <a:cxnLst/>
                <a:rect l="l" t="t" r="r" b="b"/>
                <a:pathLst>
                  <a:path w="162735" h="165285" extrusionOk="0">
                    <a:moveTo>
                      <a:pt x="145650" y="0"/>
                    </a:moveTo>
                    <a:lnTo>
                      <a:pt x="0" y="19635"/>
                    </a:lnTo>
                    <a:lnTo>
                      <a:pt x="19583" y="165284"/>
                    </a:lnTo>
                    <a:lnTo>
                      <a:pt x="136368" y="149526"/>
                    </a:lnTo>
                    <a:lnTo>
                      <a:pt x="162734" y="126985"/>
                    </a:lnTo>
                    <a:lnTo>
                      <a:pt x="1456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666666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33" name="Google Shape;1433;p52"/>
              <p:cNvSpPr/>
              <p:nvPr/>
            </p:nvSpPr>
            <p:spPr>
              <a:xfrm>
                <a:off x="5036475" y="3767150"/>
                <a:ext cx="657900" cy="576300"/>
              </a:xfrm>
              <a:custGeom>
                <a:avLst/>
                <a:gdLst/>
                <a:ahLst/>
                <a:cxnLst/>
                <a:rect l="l" t="t" r="r" b="b"/>
                <a:pathLst>
                  <a:path w="26316" h="23052" extrusionOk="0">
                    <a:moveTo>
                      <a:pt x="16626" y="10965"/>
                    </a:moveTo>
                    <a:cubicBezTo>
                      <a:pt x="24377" y="3010"/>
                      <a:pt x="26315" y="511"/>
                      <a:pt x="26315" y="511"/>
                    </a:cubicBezTo>
                    <a:cubicBezTo>
                      <a:pt x="26315" y="511"/>
                      <a:pt x="20756" y="3469"/>
                      <a:pt x="10812" y="1"/>
                    </a:cubicBezTo>
                    <a:cubicBezTo>
                      <a:pt x="10812" y="1"/>
                      <a:pt x="8823" y="16728"/>
                      <a:pt x="0" y="23052"/>
                    </a:cubicBezTo>
                    <a:cubicBezTo>
                      <a:pt x="6120" y="19941"/>
                      <a:pt x="11730" y="15861"/>
                      <a:pt x="16626" y="10965"/>
                    </a:cubicBezTo>
                    <a:close/>
                  </a:path>
                </a:pathLst>
              </a:custGeom>
              <a:solidFill>
                <a:srgbClr val="DABD71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52"/>
            <p:cNvGrpSpPr/>
            <p:nvPr/>
          </p:nvGrpSpPr>
          <p:grpSpPr>
            <a:xfrm>
              <a:off x="7366475" y="479933"/>
              <a:ext cx="355973" cy="427192"/>
              <a:chOff x="2279900" y="1356008"/>
              <a:chExt cx="355973" cy="427192"/>
            </a:xfrm>
          </p:grpSpPr>
          <p:sp>
            <p:nvSpPr>
              <p:cNvPr id="1435" name="Google Shape;1435;p52"/>
              <p:cNvSpPr/>
              <p:nvPr/>
            </p:nvSpPr>
            <p:spPr>
              <a:xfrm>
                <a:off x="2279900" y="1566300"/>
                <a:ext cx="240900" cy="216900"/>
              </a:xfrm>
              <a:prstGeom prst="ellipse">
                <a:avLst/>
              </a:prstGeom>
              <a:gradFill>
                <a:gsLst>
                  <a:gs pos="0">
                    <a:srgbClr val="C9AE66">
                      <a:alpha val="30980"/>
                    </a:srgbClr>
                  </a:gs>
                  <a:gs pos="60000">
                    <a:srgbClr val="C3BAA2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6" name="Google Shape;1436;p52"/>
              <p:cNvGrpSpPr/>
              <p:nvPr/>
            </p:nvGrpSpPr>
            <p:grpSpPr>
              <a:xfrm>
                <a:off x="2395070" y="1356008"/>
                <a:ext cx="240802" cy="326586"/>
                <a:chOff x="1847775" y="238125"/>
                <a:chExt cx="3637500" cy="4933325"/>
              </a:xfrm>
            </p:grpSpPr>
            <p:sp>
              <p:nvSpPr>
                <p:cNvPr id="1437" name="Google Shape;1437;p52"/>
                <p:cNvSpPr/>
                <p:nvPr/>
              </p:nvSpPr>
              <p:spPr>
                <a:xfrm>
                  <a:off x="1847775" y="3431350"/>
                  <a:ext cx="1268050" cy="17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2" h="69604" extrusionOk="0">
                      <a:moveTo>
                        <a:pt x="34802" y="0"/>
                      </a:moveTo>
                      <a:lnTo>
                        <a:pt x="0" y="69603"/>
                      </a:lnTo>
                      <a:lnTo>
                        <a:pt x="0" y="69603"/>
                      </a:lnTo>
                      <a:lnTo>
                        <a:pt x="50721" y="12218"/>
                      </a:lnTo>
                      <a:lnTo>
                        <a:pt x="3480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52"/>
                <p:cNvSpPr/>
                <p:nvPr/>
              </p:nvSpPr>
              <p:spPr>
                <a:xfrm>
                  <a:off x="1866275" y="774950"/>
                  <a:ext cx="3535700" cy="33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28" h="135505" extrusionOk="0">
                      <a:moveTo>
                        <a:pt x="70714" y="0"/>
                      </a:moveTo>
                      <a:cubicBezTo>
                        <a:pt x="31840" y="0"/>
                        <a:pt x="0" y="29989"/>
                        <a:pt x="0" y="67752"/>
                      </a:cubicBezTo>
                      <a:cubicBezTo>
                        <a:pt x="0" y="105146"/>
                        <a:pt x="31840" y="135504"/>
                        <a:pt x="70714" y="135504"/>
                      </a:cubicBezTo>
                      <a:cubicBezTo>
                        <a:pt x="109958" y="135504"/>
                        <a:pt x="141428" y="105146"/>
                        <a:pt x="141428" y="67752"/>
                      </a:cubicBezTo>
                      <a:cubicBezTo>
                        <a:pt x="141428" y="29989"/>
                        <a:pt x="109958" y="0"/>
                        <a:pt x="70714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1155CC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52"/>
                <p:cNvSpPr/>
                <p:nvPr/>
              </p:nvSpPr>
              <p:spPr>
                <a:xfrm>
                  <a:off x="2690025" y="238125"/>
                  <a:ext cx="2795250" cy="267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10" h="106997" extrusionOk="0">
                      <a:moveTo>
                        <a:pt x="55905" y="0"/>
                      </a:moveTo>
                      <a:cubicBezTo>
                        <a:pt x="25176" y="0"/>
                        <a:pt x="1" y="24065"/>
                        <a:pt x="1" y="53683"/>
                      </a:cubicBezTo>
                      <a:cubicBezTo>
                        <a:pt x="1" y="83302"/>
                        <a:pt x="25176" y="106996"/>
                        <a:pt x="55905" y="106996"/>
                      </a:cubicBezTo>
                      <a:cubicBezTo>
                        <a:pt x="86634" y="106996"/>
                        <a:pt x="111810" y="83302"/>
                        <a:pt x="111810" y="53683"/>
                      </a:cubicBezTo>
                      <a:cubicBezTo>
                        <a:pt x="111810" y="24065"/>
                        <a:pt x="86634" y="0"/>
                        <a:pt x="55905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28575" dist="9525" dir="6480000" algn="bl" rotWithShape="0">
                    <a:srgbClr val="3C78D8">
                      <a:alpha val="3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40" name="Google Shape;1440;p52"/>
          <p:cNvGrpSpPr/>
          <p:nvPr/>
        </p:nvGrpSpPr>
        <p:grpSpPr>
          <a:xfrm>
            <a:off x="932425" y="2979855"/>
            <a:ext cx="1796616" cy="1811593"/>
            <a:chOff x="932425" y="2979855"/>
            <a:chExt cx="1796616" cy="1811593"/>
          </a:xfrm>
        </p:grpSpPr>
        <p:grpSp>
          <p:nvGrpSpPr>
            <p:cNvPr id="1441" name="Google Shape;1441;p52"/>
            <p:cNvGrpSpPr/>
            <p:nvPr/>
          </p:nvGrpSpPr>
          <p:grpSpPr>
            <a:xfrm rot="1965279">
              <a:off x="1190274" y="3220694"/>
              <a:ext cx="1280919" cy="1329913"/>
              <a:chOff x="1190625" y="238125"/>
              <a:chExt cx="5164175" cy="5164175"/>
            </a:xfrm>
          </p:grpSpPr>
          <p:sp>
            <p:nvSpPr>
              <p:cNvPr id="1442" name="Google Shape;1442;p52"/>
              <p:cNvSpPr/>
              <p:nvPr/>
            </p:nvSpPr>
            <p:spPr>
              <a:xfrm>
                <a:off x="1190625" y="238125"/>
                <a:ext cx="5164175" cy="5164175"/>
              </a:xfrm>
              <a:custGeom>
                <a:avLst/>
                <a:gdLst/>
                <a:ahLst/>
                <a:cxnLst/>
                <a:rect l="l" t="t" r="r" b="b"/>
                <a:pathLst>
                  <a:path w="206567" h="206567" extrusionOk="0">
                    <a:moveTo>
                      <a:pt x="103283" y="0"/>
                    </a:moveTo>
                    <a:cubicBezTo>
                      <a:pt x="46210" y="0"/>
                      <a:pt x="0" y="46210"/>
                      <a:pt x="0" y="103283"/>
                    </a:cubicBezTo>
                    <a:cubicBezTo>
                      <a:pt x="0" y="160357"/>
                      <a:pt x="46210" y="206566"/>
                      <a:pt x="103283" y="206566"/>
                    </a:cubicBezTo>
                    <a:cubicBezTo>
                      <a:pt x="160357" y="206566"/>
                      <a:pt x="206566" y="160357"/>
                      <a:pt x="206566" y="103283"/>
                    </a:cubicBezTo>
                    <a:cubicBezTo>
                      <a:pt x="206566" y="46210"/>
                      <a:pt x="160357" y="0"/>
                      <a:pt x="103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3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2"/>
              <p:cNvSpPr/>
              <p:nvPr/>
            </p:nvSpPr>
            <p:spPr>
              <a:xfrm>
                <a:off x="1261375" y="1810300"/>
                <a:ext cx="4902150" cy="405525"/>
              </a:xfrm>
              <a:custGeom>
                <a:avLst/>
                <a:gdLst/>
                <a:ahLst/>
                <a:cxnLst/>
                <a:rect l="l" t="t" r="r" b="b"/>
                <a:pathLst>
                  <a:path w="196086" h="16221" extrusionOk="0">
                    <a:moveTo>
                      <a:pt x="195550" y="1"/>
                    </a:moveTo>
                    <a:lnTo>
                      <a:pt x="383" y="14843"/>
                    </a:lnTo>
                    <a:cubicBezTo>
                      <a:pt x="230" y="15302"/>
                      <a:pt x="154" y="15761"/>
                      <a:pt x="1" y="16220"/>
                    </a:cubicBezTo>
                    <a:lnTo>
                      <a:pt x="196086" y="1378"/>
                    </a:lnTo>
                    <a:cubicBezTo>
                      <a:pt x="195933" y="919"/>
                      <a:pt x="195703" y="383"/>
                      <a:pt x="195550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2"/>
              <p:cNvSpPr/>
              <p:nvPr/>
            </p:nvSpPr>
            <p:spPr>
              <a:xfrm>
                <a:off x="1200175" y="2171800"/>
                <a:ext cx="5081950" cy="420800"/>
              </a:xfrm>
              <a:custGeom>
                <a:avLst/>
                <a:gdLst/>
                <a:ahLst/>
                <a:cxnLst/>
                <a:rect l="l" t="t" r="r" b="b"/>
                <a:pathLst>
                  <a:path w="203278" h="16832" extrusionOk="0">
                    <a:moveTo>
                      <a:pt x="202895" y="1"/>
                    </a:moveTo>
                    <a:lnTo>
                      <a:pt x="154" y="15455"/>
                    </a:lnTo>
                    <a:cubicBezTo>
                      <a:pt x="77" y="15914"/>
                      <a:pt x="77" y="16373"/>
                      <a:pt x="1" y="16832"/>
                    </a:cubicBezTo>
                    <a:lnTo>
                      <a:pt x="203277" y="1454"/>
                    </a:lnTo>
                    <a:lnTo>
                      <a:pt x="202895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2"/>
              <p:cNvSpPr/>
              <p:nvPr/>
            </p:nvSpPr>
            <p:spPr>
              <a:xfrm>
                <a:off x="1385700" y="1452650"/>
                <a:ext cx="4598050" cy="382550"/>
              </a:xfrm>
              <a:custGeom>
                <a:avLst/>
                <a:gdLst/>
                <a:ahLst/>
                <a:cxnLst/>
                <a:rect l="l" t="t" r="r" b="b"/>
                <a:pathLst>
                  <a:path w="183922" h="15302" extrusionOk="0">
                    <a:moveTo>
                      <a:pt x="183080" y="0"/>
                    </a:moveTo>
                    <a:lnTo>
                      <a:pt x="613" y="13848"/>
                    </a:lnTo>
                    <a:cubicBezTo>
                      <a:pt x="383" y="14307"/>
                      <a:pt x="230" y="14766"/>
                      <a:pt x="1" y="15302"/>
                    </a:cubicBezTo>
                    <a:lnTo>
                      <a:pt x="183921" y="1301"/>
                    </a:lnTo>
                    <a:cubicBezTo>
                      <a:pt x="183615" y="842"/>
                      <a:pt x="183386" y="383"/>
                      <a:pt x="183080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2"/>
              <p:cNvSpPr/>
              <p:nvPr/>
            </p:nvSpPr>
            <p:spPr>
              <a:xfrm>
                <a:off x="1586525" y="1098800"/>
                <a:ext cx="4140925" cy="348125"/>
              </a:xfrm>
              <a:custGeom>
                <a:avLst/>
                <a:gdLst/>
                <a:ahLst/>
                <a:cxnLst/>
                <a:rect l="l" t="t" r="r" b="b"/>
                <a:pathLst>
                  <a:path w="165637" h="13925" extrusionOk="0">
                    <a:moveTo>
                      <a:pt x="164489" y="1"/>
                    </a:moveTo>
                    <a:lnTo>
                      <a:pt x="919" y="12471"/>
                    </a:lnTo>
                    <a:cubicBezTo>
                      <a:pt x="613" y="12930"/>
                      <a:pt x="307" y="13389"/>
                      <a:pt x="1" y="13925"/>
                    </a:cubicBezTo>
                    <a:lnTo>
                      <a:pt x="165636" y="1378"/>
                    </a:lnTo>
                    <a:lnTo>
                      <a:pt x="164489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2"/>
              <p:cNvSpPr/>
              <p:nvPr/>
            </p:nvSpPr>
            <p:spPr>
              <a:xfrm>
                <a:off x="1192525" y="2539025"/>
                <a:ext cx="5150800" cy="426550"/>
              </a:xfrm>
              <a:custGeom>
                <a:avLst/>
                <a:gdLst/>
                <a:ahLst/>
                <a:cxnLst/>
                <a:rect l="l" t="t" r="r" b="b"/>
                <a:pathLst>
                  <a:path w="206032" h="17062" extrusionOk="0">
                    <a:moveTo>
                      <a:pt x="205878" y="1"/>
                    </a:moveTo>
                    <a:lnTo>
                      <a:pt x="1" y="15684"/>
                    </a:lnTo>
                    <a:cubicBezTo>
                      <a:pt x="1" y="16144"/>
                      <a:pt x="77" y="16603"/>
                      <a:pt x="77" y="17062"/>
                    </a:cubicBezTo>
                    <a:lnTo>
                      <a:pt x="206031" y="1454"/>
                    </a:lnTo>
                    <a:lnTo>
                      <a:pt x="205878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2"/>
              <p:cNvSpPr/>
              <p:nvPr/>
            </p:nvSpPr>
            <p:spPr>
              <a:xfrm>
                <a:off x="1890650" y="756450"/>
                <a:ext cx="3475300" cy="296475"/>
              </a:xfrm>
              <a:custGeom>
                <a:avLst/>
                <a:gdLst/>
                <a:ahLst/>
                <a:cxnLst/>
                <a:rect l="l" t="t" r="r" b="b"/>
                <a:pathLst>
                  <a:path w="139012" h="11859" extrusionOk="0">
                    <a:moveTo>
                      <a:pt x="137329" y="0"/>
                    </a:moveTo>
                    <a:lnTo>
                      <a:pt x="1454" y="10328"/>
                    </a:lnTo>
                    <a:cubicBezTo>
                      <a:pt x="995" y="10787"/>
                      <a:pt x="536" y="11247"/>
                      <a:pt x="0" y="11859"/>
                    </a:cubicBezTo>
                    <a:lnTo>
                      <a:pt x="139012" y="1301"/>
                    </a:lnTo>
                    <a:cubicBezTo>
                      <a:pt x="138476" y="842"/>
                      <a:pt x="137864" y="383"/>
                      <a:pt x="137329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2"/>
              <p:cNvSpPr/>
              <p:nvPr/>
            </p:nvSpPr>
            <p:spPr>
              <a:xfrm>
                <a:off x="1714675" y="4050025"/>
                <a:ext cx="4328350" cy="363425"/>
              </a:xfrm>
              <a:custGeom>
                <a:avLst/>
                <a:gdLst/>
                <a:ahLst/>
                <a:cxnLst/>
                <a:rect l="l" t="t" r="r" b="b"/>
                <a:pathLst>
                  <a:path w="173134" h="14537" extrusionOk="0">
                    <a:moveTo>
                      <a:pt x="173134" y="1"/>
                    </a:moveTo>
                    <a:lnTo>
                      <a:pt x="1" y="13160"/>
                    </a:lnTo>
                    <a:lnTo>
                      <a:pt x="1072" y="14537"/>
                    </a:lnTo>
                    <a:lnTo>
                      <a:pt x="172292" y="1531"/>
                    </a:lnTo>
                    <a:cubicBezTo>
                      <a:pt x="172598" y="995"/>
                      <a:pt x="172828" y="536"/>
                      <a:pt x="173134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2"/>
              <p:cNvSpPr/>
              <p:nvPr/>
            </p:nvSpPr>
            <p:spPr>
              <a:xfrm>
                <a:off x="2496950" y="4845700"/>
                <a:ext cx="2876650" cy="250575"/>
              </a:xfrm>
              <a:custGeom>
                <a:avLst/>
                <a:gdLst/>
                <a:ahLst/>
                <a:cxnLst/>
                <a:rect l="l" t="t" r="r" b="b"/>
                <a:pathLst>
                  <a:path w="115066" h="10023" extrusionOk="0">
                    <a:moveTo>
                      <a:pt x="115066" y="0"/>
                    </a:moveTo>
                    <a:lnTo>
                      <a:pt x="1" y="8798"/>
                    </a:lnTo>
                    <a:cubicBezTo>
                      <a:pt x="689" y="9181"/>
                      <a:pt x="1454" y="9640"/>
                      <a:pt x="2219" y="10022"/>
                    </a:cubicBezTo>
                    <a:lnTo>
                      <a:pt x="113077" y="1607"/>
                    </a:lnTo>
                    <a:cubicBezTo>
                      <a:pt x="113765" y="1071"/>
                      <a:pt x="114377" y="536"/>
                      <a:pt x="115066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2"/>
              <p:cNvSpPr/>
              <p:nvPr/>
            </p:nvSpPr>
            <p:spPr>
              <a:xfrm>
                <a:off x="3369125" y="5281775"/>
                <a:ext cx="11897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47588" h="4438" extrusionOk="0">
                    <a:moveTo>
                      <a:pt x="47587" y="0"/>
                    </a:moveTo>
                    <a:lnTo>
                      <a:pt x="0" y="3596"/>
                    </a:lnTo>
                    <a:cubicBezTo>
                      <a:pt x="2296" y="3979"/>
                      <a:pt x="4744" y="4285"/>
                      <a:pt x="7115" y="4438"/>
                    </a:cubicBezTo>
                    <a:lnTo>
                      <a:pt x="40625" y="1913"/>
                    </a:lnTo>
                    <a:cubicBezTo>
                      <a:pt x="42997" y="1301"/>
                      <a:pt x="45292" y="689"/>
                      <a:pt x="47587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2"/>
              <p:cNvSpPr/>
              <p:nvPr/>
            </p:nvSpPr>
            <p:spPr>
              <a:xfrm>
                <a:off x="2032175" y="4442125"/>
                <a:ext cx="3748825" cy="319425"/>
              </a:xfrm>
              <a:custGeom>
                <a:avLst/>
                <a:gdLst/>
                <a:ahLst/>
                <a:cxnLst/>
                <a:rect l="l" t="t" r="r" b="b"/>
                <a:pathLst>
                  <a:path w="149953" h="12777" extrusionOk="0">
                    <a:moveTo>
                      <a:pt x="149952" y="0"/>
                    </a:moveTo>
                    <a:lnTo>
                      <a:pt x="1" y="11400"/>
                    </a:lnTo>
                    <a:lnTo>
                      <a:pt x="1531" y="12777"/>
                    </a:lnTo>
                    <a:lnTo>
                      <a:pt x="148728" y="1530"/>
                    </a:lnTo>
                    <a:cubicBezTo>
                      <a:pt x="149111" y="1071"/>
                      <a:pt x="149570" y="612"/>
                      <a:pt x="149952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2"/>
              <p:cNvSpPr/>
              <p:nvPr/>
            </p:nvSpPr>
            <p:spPr>
              <a:xfrm>
                <a:off x="1332150" y="3286875"/>
                <a:ext cx="4982475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199299" h="16526" extrusionOk="0">
                    <a:moveTo>
                      <a:pt x="199299" y="1"/>
                    </a:moveTo>
                    <a:lnTo>
                      <a:pt x="0" y="15149"/>
                    </a:lnTo>
                    <a:lnTo>
                      <a:pt x="0" y="15149"/>
                    </a:lnTo>
                    <a:lnTo>
                      <a:pt x="459" y="16526"/>
                    </a:lnTo>
                    <a:lnTo>
                      <a:pt x="198993" y="1454"/>
                    </a:lnTo>
                    <a:cubicBezTo>
                      <a:pt x="199069" y="919"/>
                      <a:pt x="199146" y="460"/>
                      <a:pt x="199299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2"/>
              <p:cNvSpPr/>
              <p:nvPr/>
            </p:nvSpPr>
            <p:spPr>
              <a:xfrm>
                <a:off x="1236525" y="2910075"/>
                <a:ext cx="5116350" cy="424650"/>
              </a:xfrm>
              <a:custGeom>
                <a:avLst/>
                <a:gdLst/>
                <a:ahLst/>
                <a:cxnLst/>
                <a:rect l="l" t="t" r="r" b="b"/>
                <a:pathLst>
                  <a:path w="204654" h="16986" extrusionOk="0">
                    <a:moveTo>
                      <a:pt x="204654" y="1"/>
                    </a:moveTo>
                    <a:lnTo>
                      <a:pt x="0" y="15608"/>
                    </a:lnTo>
                    <a:cubicBezTo>
                      <a:pt x="77" y="16067"/>
                      <a:pt x="153" y="16526"/>
                      <a:pt x="306" y="16985"/>
                    </a:cubicBezTo>
                    <a:lnTo>
                      <a:pt x="204577" y="1455"/>
                    </a:lnTo>
                    <a:cubicBezTo>
                      <a:pt x="204577" y="995"/>
                      <a:pt x="204577" y="460"/>
                      <a:pt x="204654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2"/>
              <p:cNvSpPr/>
              <p:nvPr/>
            </p:nvSpPr>
            <p:spPr>
              <a:xfrm>
                <a:off x="1488975" y="3665575"/>
                <a:ext cx="4724275" cy="392125"/>
              </a:xfrm>
              <a:custGeom>
                <a:avLst/>
                <a:gdLst/>
                <a:ahLst/>
                <a:cxnLst/>
                <a:rect l="l" t="t" r="r" b="b"/>
                <a:pathLst>
                  <a:path w="188971" h="15685" extrusionOk="0">
                    <a:moveTo>
                      <a:pt x="188971" y="1"/>
                    </a:moveTo>
                    <a:lnTo>
                      <a:pt x="1" y="14384"/>
                    </a:lnTo>
                    <a:cubicBezTo>
                      <a:pt x="230" y="14766"/>
                      <a:pt x="460" y="15302"/>
                      <a:pt x="689" y="15685"/>
                    </a:cubicBezTo>
                    <a:lnTo>
                      <a:pt x="188435" y="1454"/>
                    </a:lnTo>
                    <a:cubicBezTo>
                      <a:pt x="188588" y="995"/>
                      <a:pt x="188818" y="536"/>
                      <a:pt x="188971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6" name="Google Shape;1456;p52"/>
            <p:cNvSpPr/>
            <p:nvPr/>
          </p:nvSpPr>
          <p:spPr>
            <a:xfrm rot="-1024061">
              <a:off x="1046307" y="3276333"/>
              <a:ext cx="528014" cy="552215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8" name="Google Shape;1458;p52"/>
          <p:cNvSpPr/>
          <p:nvPr/>
        </p:nvSpPr>
        <p:spPr>
          <a:xfrm>
            <a:off x="1547422" y="3618834"/>
            <a:ext cx="566634" cy="533638"/>
          </a:xfrm>
          <a:custGeom>
            <a:avLst/>
            <a:gdLst/>
            <a:ahLst/>
            <a:cxnLst/>
            <a:rect l="l" t="t" r="r" b="b"/>
            <a:pathLst>
              <a:path w="47328" h="44572" extrusionOk="0">
                <a:moveTo>
                  <a:pt x="26874" y="1328"/>
                </a:moveTo>
                <a:cubicBezTo>
                  <a:pt x="27178" y="1351"/>
                  <a:pt x="27458" y="1375"/>
                  <a:pt x="27738" y="1398"/>
                </a:cubicBezTo>
                <a:lnTo>
                  <a:pt x="28018" y="1491"/>
                </a:lnTo>
                <a:cubicBezTo>
                  <a:pt x="27645" y="1421"/>
                  <a:pt x="27248" y="1375"/>
                  <a:pt x="26874" y="1328"/>
                </a:cubicBezTo>
                <a:close/>
                <a:moveTo>
                  <a:pt x="30446" y="1842"/>
                </a:moveTo>
                <a:cubicBezTo>
                  <a:pt x="30703" y="1912"/>
                  <a:pt x="30960" y="1982"/>
                  <a:pt x="31217" y="2052"/>
                </a:cubicBezTo>
                <a:cubicBezTo>
                  <a:pt x="31497" y="2145"/>
                  <a:pt x="31824" y="2238"/>
                  <a:pt x="32104" y="2355"/>
                </a:cubicBezTo>
                <a:cubicBezTo>
                  <a:pt x="31824" y="2262"/>
                  <a:pt x="31544" y="2192"/>
                  <a:pt x="31264" y="2122"/>
                </a:cubicBezTo>
                <a:cubicBezTo>
                  <a:pt x="30960" y="2052"/>
                  <a:pt x="30727" y="1935"/>
                  <a:pt x="30446" y="1842"/>
                </a:cubicBezTo>
                <a:close/>
                <a:moveTo>
                  <a:pt x="23954" y="874"/>
                </a:moveTo>
                <a:cubicBezTo>
                  <a:pt x="24506" y="874"/>
                  <a:pt x="25060" y="893"/>
                  <a:pt x="25613" y="931"/>
                </a:cubicBezTo>
                <a:cubicBezTo>
                  <a:pt x="25286" y="931"/>
                  <a:pt x="24960" y="931"/>
                  <a:pt x="24656" y="954"/>
                </a:cubicBezTo>
                <a:cubicBezTo>
                  <a:pt x="23769" y="1001"/>
                  <a:pt x="22905" y="1071"/>
                  <a:pt x="22018" y="1188"/>
                </a:cubicBezTo>
                <a:cubicBezTo>
                  <a:pt x="20103" y="1304"/>
                  <a:pt x="18212" y="1655"/>
                  <a:pt x="16368" y="2215"/>
                </a:cubicBezTo>
                <a:cubicBezTo>
                  <a:pt x="16251" y="2238"/>
                  <a:pt x="16134" y="2285"/>
                  <a:pt x="16017" y="2332"/>
                </a:cubicBezTo>
                <a:lnTo>
                  <a:pt x="15527" y="2402"/>
                </a:lnTo>
                <a:cubicBezTo>
                  <a:pt x="18229" y="1384"/>
                  <a:pt x="21080" y="874"/>
                  <a:pt x="23954" y="874"/>
                </a:cubicBezTo>
                <a:close/>
                <a:moveTo>
                  <a:pt x="23548" y="1540"/>
                </a:moveTo>
                <a:cubicBezTo>
                  <a:pt x="26093" y="1540"/>
                  <a:pt x="28639" y="1846"/>
                  <a:pt x="31124" y="2495"/>
                </a:cubicBezTo>
                <a:lnTo>
                  <a:pt x="31124" y="2472"/>
                </a:lnTo>
                <a:cubicBezTo>
                  <a:pt x="31497" y="2612"/>
                  <a:pt x="31871" y="2752"/>
                  <a:pt x="32244" y="2892"/>
                </a:cubicBezTo>
                <a:cubicBezTo>
                  <a:pt x="30703" y="2472"/>
                  <a:pt x="29092" y="2215"/>
                  <a:pt x="27481" y="2098"/>
                </a:cubicBezTo>
                <a:cubicBezTo>
                  <a:pt x="27458" y="2052"/>
                  <a:pt x="27435" y="2028"/>
                  <a:pt x="27388" y="2028"/>
                </a:cubicBezTo>
                <a:cubicBezTo>
                  <a:pt x="25723" y="1801"/>
                  <a:pt x="24058" y="1682"/>
                  <a:pt x="22394" y="1682"/>
                </a:cubicBezTo>
                <a:cubicBezTo>
                  <a:pt x="22004" y="1682"/>
                  <a:pt x="21614" y="1688"/>
                  <a:pt x="21224" y="1701"/>
                </a:cubicBezTo>
                <a:lnTo>
                  <a:pt x="21854" y="1585"/>
                </a:lnTo>
                <a:cubicBezTo>
                  <a:pt x="22418" y="1555"/>
                  <a:pt x="22983" y="1540"/>
                  <a:pt x="23548" y="1540"/>
                </a:cubicBezTo>
                <a:close/>
                <a:moveTo>
                  <a:pt x="20875" y="365"/>
                </a:moveTo>
                <a:cubicBezTo>
                  <a:pt x="21652" y="365"/>
                  <a:pt x="22430" y="413"/>
                  <a:pt x="23209" y="511"/>
                </a:cubicBezTo>
                <a:cubicBezTo>
                  <a:pt x="19846" y="604"/>
                  <a:pt x="16554" y="1421"/>
                  <a:pt x="13519" y="2869"/>
                </a:cubicBezTo>
                <a:cubicBezTo>
                  <a:pt x="12492" y="3149"/>
                  <a:pt x="11511" y="3476"/>
                  <a:pt x="10531" y="3873"/>
                </a:cubicBezTo>
                <a:cubicBezTo>
                  <a:pt x="12608" y="2238"/>
                  <a:pt x="15037" y="1141"/>
                  <a:pt x="17628" y="651"/>
                </a:cubicBezTo>
                <a:cubicBezTo>
                  <a:pt x="18704" y="460"/>
                  <a:pt x="19788" y="365"/>
                  <a:pt x="20875" y="365"/>
                </a:cubicBezTo>
                <a:close/>
                <a:moveTo>
                  <a:pt x="13075" y="3523"/>
                </a:moveTo>
                <a:lnTo>
                  <a:pt x="13075" y="3523"/>
                </a:lnTo>
                <a:cubicBezTo>
                  <a:pt x="12772" y="3663"/>
                  <a:pt x="12492" y="3803"/>
                  <a:pt x="12188" y="3966"/>
                </a:cubicBezTo>
                <a:cubicBezTo>
                  <a:pt x="12445" y="3826"/>
                  <a:pt x="12679" y="3709"/>
                  <a:pt x="12912" y="3569"/>
                </a:cubicBezTo>
                <a:lnTo>
                  <a:pt x="13075" y="3523"/>
                </a:lnTo>
                <a:close/>
                <a:moveTo>
                  <a:pt x="11231" y="3990"/>
                </a:moveTo>
                <a:cubicBezTo>
                  <a:pt x="10274" y="4480"/>
                  <a:pt x="9386" y="5017"/>
                  <a:pt x="8546" y="5647"/>
                </a:cubicBezTo>
                <a:lnTo>
                  <a:pt x="8663" y="5554"/>
                </a:lnTo>
                <a:cubicBezTo>
                  <a:pt x="8943" y="5274"/>
                  <a:pt x="9223" y="5017"/>
                  <a:pt x="9503" y="4760"/>
                </a:cubicBezTo>
                <a:cubicBezTo>
                  <a:pt x="10064" y="4480"/>
                  <a:pt x="10647" y="4223"/>
                  <a:pt x="11231" y="3990"/>
                </a:cubicBezTo>
                <a:close/>
                <a:moveTo>
                  <a:pt x="21334" y="2247"/>
                </a:moveTo>
                <a:cubicBezTo>
                  <a:pt x="21632" y="2247"/>
                  <a:pt x="21931" y="2252"/>
                  <a:pt x="22228" y="2262"/>
                </a:cubicBezTo>
                <a:cubicBezTo>
                  <a:pt x="20640" y="2449"/>
                  <a:pt x="19053" y="2752"/>
                  <a:pt x="17488" y="3196"/>
                </a:cubicBezTo>
                <a:cubicBezTo>
                  <a:pt x="14523" y="3966"/>
                  <a:pt x="11628" y="5110"/>
                  <a:pt x="8919" y="6581"/>
                </a:cubicBezTo>
                <a:cubicBezTo>
                  <a:pt x="9877" y="5834"/>
                  <a:pt x="10857" y="5157"/>
                  <a:pt x="11908" y="4573"/>
                </a:cubicBezTo>
                <a:cubicBezTo>
                  <a:pt x="12492" y="4293"/>
                  <a:pt x="13122" y="4060"/>
                  <a:pt x="13729" y="3826"/>
                </a:cubicBezTo>
                <a:cubicBezTo>
                  <a:pt x="15107" y="3289"/>
                  <a:pt x="16508" y="2822"/>
                  <a:pt x="17932" y="2425"/>
                </a:cubicBezTo>
                <a:cubicBezTo>
                  <a:pt x="19059" y="2314"/>
                  <a:pt x="20200" y="2247"/>
                  <a:pt x="21334" y="2247"/>
                </a:cubicBezTo>
                <a:close/>
                <a:moveTo>
                  <a:pt x="7355" y="7118"/>
                </a:moveTo>
                <a:cubicBezTo>
                  <a:pt x="7192" y="7258"/>
                  <a:pt x="7052" y="7422"/>
                  <a:pt x="6888" y="7562"/>
                </a:cubicBezTo>
                <a:cubicBezTo>
                  <a:pt x="6818" y="7655"/>
                  <a:pt x="6725" y="7749"/>
                  <a:pt x="6631" y="7842"/>
                </a:cubicBezTo>
                <a:lnTo>
                  <a:pt x="6701" y="7749"/>
                </a:lnTo>
                <a:cubicBezTo>
                  <a:pt x="6888" y="7562"/>
                  <a:pt x="7075" y="7375"/>
                  <a:pt x="7238" y="7188"/>
                </a:cubicBezTo>
                <a:lnTo>
                  <a:pt x="7355" y="7118"/>
                </a:lnTo>
                <a:close/>
                <a:moveTo>
                  <a:pt x="39272" y="5624"/>
                </a:moveTo>
                <a:lnTo>
                  <a:pt x="39272" y="5624"/>
                </a:lnTo>
                <a:cubicBezTo>
                  <a:pt x="39972" y="5951"/>
                  <a:pt x="40650" y="6324"/>
                  <a:pt x="41303" y="6768"/>
                </a:cubicBezTo>
                <a:cubicBezTo>
                  <a:pt x="42191" y="7352"/>
                  <a:pt x="42938" y="8075"/>
                  <a:pt x="43545" y="8939"/>
                </a:cubicBezTo>
                <a:cubicBezTo>
                  <a:pt x="42821" y="8286"/>
                  <a:pt x="42074" y="7655"/>
                  <a:pt x="41280" y="7095"/>
                </a:cubicBezTo>
                <a:cubicBezTo>
                  <a:pt x="40626" y="6605"/>
                  <a:pt x="39949" y="6114"/>
                  <a:pt x="39272" y="5624"/>
                </a:cubicBezTo>
                <a:close/>
                <a:moveTo>
                  <a:pt x="43591" y="8356"/>
                </a:moveTo>
                <a:cubicBezTo>
                  <a:pt x="44185" y="8972"/>
                  <a:pt x="44644" y="9700"/>
                  <a:pt x="44970" y="10474"/>
                </a:cubicBezTo>
                <a:lnTo>
                  <a:pt x="44970" y="10474"/>
                </a:lnTo>
                <a:cubicBezTo>
                  <a:pt x="44850" y="10332"/>
                  <a:pt x="44743" y="10206"/>
                  <a:pt x="44619" y="10060"/>
                </a:cubicBezTo>
                <a:cubicBezTo>
                  <a:pt x="44339" y="9453"/>
                  <a:pt x="44012" y="8893"/>
                  <a:pt x="43591" y="8356"/>
                </a:cubicBezTo>
                <a:close/>
                <a:moveTo>
                  <a:pt x="5511" y="8612"/>
                </a:moveTo>
                <a:cubicBezTo>
                  <a:pt x="5301" y="8916"/>
                  <a:pt x="5067" y="9196"/>
                  <a:pt x="4857" y="9500"/>
                </a:cubicBezTo>
                <a:cubicBezTo>
                  <a:pt x="4438" y="9918"/>
                  <a:pt x="4020" y="10358"/>
                  <a:pt x="3621" y="10818"/>
                </a:cubicBezTo>
                <a:lnTo>
                  <a:pt x="3621" y="10818"/>
                </a:lnTo>
                <a:cubicBezTo>
                  <a:pt x="3927" y="10366"/>
                  <a:pt x="4255" y="9936"/>
                  <a:pt x="4623" y="9546"/>
                </a:cubicBezTo>
                <a:cubicBezTo>
                  <a:pt x="4904" y="9220"/>
                  <a:pt x="5207" y="8916"/>
                  <a:pt x="5511" y="8612"/>
                </a:cubicBezTo>
                <a:close/>
                <a:moveTo>
                  <a:pt x="41093" y="7398"/>
                </a:moveTo>
                <a:lnTo>
                  <a:pt x="41093" y="7398"/>
                </a:lnTo>
                <a:cubicBezTo>
                  <a:pt x="42261" y="8239"/>
                  <a:pt x="43335" y="9173"/>
                  <a:pt x="44292" y="10247"/>
                </a:cubicBezTo>
                <a:cubicBezTo>
                  <a:pt x="44525" y="10714"/>
                  <a:pt x="44712" y="11227"/>
                  <a:pt x="44852" y="11741"/>
                </a:cubicBezTo>
                <a:cubicBezTo>
                  <a:pt x="43848" y="10083"/>
                  <a:pt x="42587" y="8612"/>
                  <a:pt x="41093" y="7398"/>
                </a:cubicBezTo>
                <a:close/>
                <a:moveTo>
                  <a:pt x="40229" y="7188"/>
                </a:moveTo>
                <a:lnTo>
                  <a:pt x="40439" y="7352"/>
                </a:lnTo>
                <a:cubicBezTo>
                  <a:pt x="41513" y="8309"/>
                  <a:pt x="42494" y="9360"/>
                  <a:pt x="43358" y="10480"/>
                </a:cubicBezTo>
                <a:cubicBezTo>
                  <a:pt x="43883" y="11120"/>
                  <a:pt x="44252" y="11849"/>
                  <a:pt x="44487" y="12645"/>
                </a:cubicBezTo>
                <a:lnTo>
                  <a:pt x="44487" y="12645"/>
                </a:lnTo>
                <a:cubicBezTo>
                  <a:pt x="43414" y="10580"/>
                  <a:pt x="41972" y="8745"/>
                  <a:pt x="40229" y="7188"/>
                </a:cubicBezTo>
                <a:close/>
                <a:moveTo>
                  <a:pt x="45109" y="11321"/>
                </a:moveTo>
                <a:cubicBezTo>
                  <a:pt x="45179" y="11438"/>
                  <a:pt x="45272" y="11578"/>
                  <a:pt x="45342" y="11694"/>
                </a:cubicBezTo>
                <a:lnTo>
                  <a:pt x="45366" y="11694"/>
                </a:lnTo>
                <a:cubicBezTo>
                  <a:pt x="45436" y="12091"/>
                  <a:pt x="45483" y="12488"/>
                  <a:pt x="45483" y="12885"/>
                </a:cubicBezTo>
                <a:cubicBezTo>
                  <a:pt x="45389" y="12348"/>
                  <a:pt x="45272" y="11835"/>
                  <a:pt x="45109" y="11321"/>
                </a:cubicBezTo>
                <a:close/>
                <a:moveTo>
                  <a:pt x="44782" y="12372"/>
                </a:moveTo>
                <a:lnTo>
                  <a:pt x="44782" y="12372"/>
                </a:lnTo>
                <a:cubicBezTo>
                  <a:pt x="44899" y="12605"/>
                  <a:pt x="45016" y="12839"/>
                  <a:pt x="45132" y="13072"/>
                </a:cubicBezTo>
                <a:cubicBezTo>
                  <a:pt x="45202" y="13516"/>
                  <a:pt x="45226" y="13959"/>
                  <a:pt x="45249" y="14403"/>
                </a:cubicBezTo>
                <a:cubicBezTo>
                  <a:pt x="45156" y="14169"/>
                  <a:pt x="45062" y="13913"/>
                  <a:pt x="44969" y="13656"/>
                </a:cubicBezTo>
                <a:cubicBezTo>
                  <a:pt x="44969" y="13212"/>
                  <a:pt x="44899" y="12792"/>
                  <a:pt x="44782" y="12372"/>
                </a:cubicBezTo>
                <a:close/>
                <a:moveTo>
                  <a:pt x="25240" y="2425"/>
                </a:moveTo>
                <a:cubicBezTo>
                  <a:pt x="27364" y="2635"/>
                  <a:pt x="29489" y="2962"/>
                  <a:pt x="31590" y="3429"/>
                </a:cubicBezTo>
                <a:cubicBezTo>
                  <a:pt x="32571" y="3639"/>
                  <a:pt x="33552" y="3849"/>
                  <a:pt x="34532" y="4083"/>
                </a:cubicBezTo>
                <a:cubicBezTo>
                  <a:pt x="35933" y="4667"/>
                  <a:pt x="37241" y="5390"/>
                  <a:pt x="38455" y="6254"/>
                </a:cubicBezTo>
                <a:cubicBezTo>
                  <a:pt x="41000" y="8029"/>
                  <a:pt x="43031" y="10457"/>
                  <a:pt x="44339" y="13259"/>
                </a:cubicBezTo>
                <a:cubicBezTo>
                  <a:pt x="44432" y="13446"/>
                  <a:pt x="44502" y="13632"/>
                  <a:pt x="44595" y="13842"/>
                </a:cubicBezTo>
                <a:cubicBezTo>
                  <a:pt x="44525" y="14403"/>
                  <a:pt x="44385" y="14987"/>
                  <a:pt x="44152" y="15524"/>
                </a:cubicBezTo>
                <a:cubicBezTo>
                  <a:pt x="43381" y="12278"/>
                  <a:pt x="41303" y="9476"/>
                  <a:pt x="38665" y="7445"/>
                </a:cubicBezTo>
                <a:cubicBezTo>
                  <a:pt x="34610" y="4256"/>
                  <a:pt x="29513" y="2763"/>
                  <a:pt x="24413" y="2763"/>
                </a:cubicBezTo>
                <a:cubicBezTo>
                  <a:pt x="22906" y="2763"/>
                  <a:pt x="21398" y="2893"/>
                  <a:pt x="19916" y="3149"/>
                </a:cubicBezTo>
                <a:cubicBezTo>
                  <a:pt x="13426" y="4293"/>
                  <a:pt x="6585" y="8052"/>
                  <a:pt x="3339" y="13983"/>
                </a:cubicBezTo>
                <a:cubicBezTo>
                  <a:pt x="3199" y="14239"/>
                  <a:pt x="3059" y="14520"/>
                  <a:pt x="2942" y="14776"/>
                </a:cubicBezTo>
                <a:cubicBezTo>
                  <a:pt x="3059" y="14216"/>
                  <a:pt x="3223" y="13632"/>
                  <a:pt x="3433" y="13095"/>
                </a:cubicBezTo>
                <a:cubicBezTo>
                  <a:pt x="3526" y="12862"/>
                  <a:pt x="3643" y="12628"/>
                  <a:pt x="3760" y="12418"/>
                </a:cubicBezTo>
                <a:cubicBezTo>
                  <a:pt x="4670" y="10901"/>
                  <a:pt x="5791" y="9500"/>
                  <a:pt x="7052" y="8239"/>
                </a:cubicBezTo>
                <a:cubicBezTo>
                  <a:pt x="7379" y="8005"/>
                  <a:pt x="7705" y="7795"/>
                  <a:pt x="8056" y="7585"/>
                </a:cubicBezTo>
                <a:cubicBezTo>
                  <a:pt x="11161" y="5717"/>
                  <a:pt x="14546" y="4293"/>
                  <a:pt x="18095" y="3406"/>
                </a:cubicBezTo>
                <a:cubicBezTo>
                  <a:pt x="20430" y="2799"/>
                  <a:pt x="22812" y="2472"/>
                  <a:pt x="25240" y="2425"/>
                </a:cubicBezTo>
                <a:close/>
                <a:moveTo>
                  <a:pt x="4040" y="10901"/>
                </a:moveTo>
                <a:lnTo>
                  <a:pt x="4040" y="10901"/>
                </a:lnTo>
                <a:cubicBezTo>
                  <a:pt x="3806" y="11344"/>
                  <a:pt x="3596" y="11788"/>
                  <a:pt x="3409" y="12231"/>
                </a:cubicBezTo>
                <a:cubicBezTo>
                  <a:pt x="3363" y="12301"/>
                  <a:pt x="3316" y="12395"/>
                  <a:pt x="3293" y="12465"/>
                </a:cubicBezTo>
                <a:cubicBezTo>
                  <a:pt x="2545" y="13749"/>
                  <a:pt x="1938" y="15127"/>
                  <a:pt x="1518" y="16551"/>
                </a:cubicBezTo>
                <a:lnTo>
                  <a:pt x="1495" y="16551"/>
                </a:lnTo>
                <a:cubicBezTo>
                  <a:pt x="1471" y="16598"/>
                  <a:pt x="1471" y="16644"/>
                  <a:pt x="1448" y="16691"/>
                </a:cubicBezTo>
                <a:cubicBezTo>
                  <a:pt x="1518" y="15827"/>
                  <a:pt x="1682" y="14963"/>
                  <a:pt x="1938" y="14146"/>
                </a:cubicBezTo>
                <a:cubicBezTo>
                  <a:pt x="2475" y="12955"/>
                  <a:pt x="3176" y="11881"/>
                  <a:pt x="4040" y="10901"/>
                </a:cubicBezTo>
                <a:close/>
                <a:moveTo>
                  <a:pt x="2335" y="16224"/>
                </a:moveTo>
                <a:lnTo>
                  <a:pt x="2335" y="16434"/>
                </a:lnTo>
                <a:cubicBezTo>
                  <a:pt x="2289" y="16574"/>
                  <a:pt x="2265" y="16714"/>
                  <a:pt x="2219" y="16854"/>
                </a:cubicBezTo>
                <a:cubicBezTo>
                  <a:pt x="2242" y="16644"/>
                  <a:pt x="2289" y="16434"/>
                  <a:pt x="2335" y="16224"/>
                </a:cubicBezTo>
                <a:close/>
                <a:moveTo>
                  <a:pt x="45833" y="12652"/>
                </a:moveTo>
                <a:lnTo>
                  <a:pt x="45833" y="12652"/>
                </a:lnTo>
                <a:cubicBezTo>
                  <a:pt x="46440" y="14053"/>
                  <a:pt x="46720" y="15570"/>
                  <a:pt x="46627" y="17088"/>
                </a:cubicBezTo>
                <a:lnTo>
                  <a:pt x="46627" y="17065"/>
                </a:lnTo>
                <a:cubicBezTo>
                  <a:pt x="46510" y="15920"/>
                  <a:pt x="46230" y="14823"/>
                  <a:pt x="45809" y="13749"/>
                </a:cubicBezTo>
                <a:cubicBezTo>
                  <a:pt x="45833" y="13376"/>
                  <a:pt x="45856" y="13025"/>
                  <a:pt x="45833" y="12652"/>
                </a:cubicBezTo>
                <a:close/>
                <a:moveTo>
                  <a:pt x="44843" y="14577"/>
                </a:moveTo>
                <a:cubicBezTo>
                  <a:pt x="44953" y="14847"/>
                  <a:pt x="45042" y="15138"/>
                  <a:pt x="45109" y="15407"/>
                </a:cubicBezTo>
                <a:cubicBezTo>
                  <a:pt x="44946" y="16061"/>
                  <a:pt x="44712" y="16691"/>
                  <a:pt x="44432" y="17298"/>
                </a:cubicBezTo>
                <a:cubicBezTo>
                  <a:pt x="44409" y="16994"/>
                  <a:pt x="44362" y="16668"/>
                  <a:pt x="44315" y="16364"/>
                </a:cubicBezTo>
                <a:cubicBezTo>
                  <a:pt x="44315" y="16294"/>
                  <a:pt x="44292" y="16224"/>
                  <a:pt x="44268" y="16154"/>
                </a:cubicBezTo>
                <a:cubicBezTo>
                  <a:pt x="44432" y="15804"/>
                  <a:pt x="44595" y="15430"/>
                  <a:pt x="44712" y="15057"/>
                </a:cubicBezTo>
                <a:cubicBezTo>
                  <a:pt x="44756" y="14904"/>
                  <a:pt x="44799" y="14732"/>
                  <a:pt x="44843" y="14577"/>
                </a:cubicBezTo>
                <a:close/>
                <a:moveTo>
                  <a:pt x="8289" y="5367"/>
                </a:moveTo>
                <a:cubicBezTo>
                  <a:pt x="8196" y="5460"/>
                  <a:pt x="8079" y="5577"/>
                  <a:pt x="7986" y="5671"/>
                </a:cubicBezTo>
                <a:cubicBezTo>
                  <a:pt x="7565" y="6138"/>
                  <a:pt x="7122" y="6628"/>
                  <a:pt x="6725" y="7142"/>
                </a:cubicBezTo>
                <a:cubicBezTo>
                  <a:pt x="5627" y="7959"/>
                  <a:pt x="4647" y="8916"/>
                  <a:pt x="3783" y="9990"/>
                </a:cubicBezTo>
                <a:cubicBezTo>
                  <a:pt x="2779" y="11251"/>
                  <a:pt x="2032" y="12698"/>
                  <a:pt x="1565" y="14239"/>
                </a:cubicBezTo>
                <a:cubicBezTo>
                  <a:pt x="1308" y="14800"/>
                  <a:pt x="1121" y="15383"/>
                  <a:pt x="981" y="15991"/>
                </a:cubicBezTo>
                <a:cubicBezTo>
                  <a:pt x="841" y="16551"/>
                  <a:pt x="748" y="17111"/>
                  <a:pt x="701" y="17672"/>
                </a:cubicBezTo>
                <a:cubicBezTo>
                  <a:pt x="421" y="15687"/>
                  <a:pt x="748" y="13702"/>
                  <a:pt x="1635" y="11928"/>
                </a:cubicBezTo>
                <a:cubicBezTo>
                  <a:pt x="3082" y="9079"/>
                  <a:pt x="5534" y="6908"/>
                  <a:pt x="8289" y="5367"/>
                </a:cubicBezTo>
                <a:close/>
                <a:moveTo>
                  <a:pt x="1892" y="16528"/>
                </a:moveTo>
                <a:lnTo>
                  <a:pt x="1892" y="16528"/>
                </a:lnTo>
                <a:cubicBezTo>
                  <a:pt x="1705" y="17345"/>
                  <a:pt x="1612" y="18162"/>
                  <a:pt x="1588" y="18979"/>
                </a:cubicBezTo>
                <a:cubicBezTo>
                  <a:pt x="1541" y="18676"/>
                  <a:pt x="1495" y="18395"/>
                  <a:pt x="1471" y="18092"/>
                </a:cubicBezTo>
                <a:cubicBezTo>
                  <a:pt x="1588" y="17555"/>
                  <a:pt x="1705" y="17041"/>
                  <a:pt x="1892" y="16528"/>
                </a:cubicBezTo>
                <a:close/>
                <a:moveTo>
                  <a:pt x="1075" y="17298"/>
                </a:moveTo>
                <a:cubicBezTo>
                  <a:pt x="1075" y="17578"/>
                  <a:pt x="1075" y="17858"/>
                  <a:pt x="1121" y="18139"/>
                </a:cubicBezTo>
                <a:cubicBezTo>
                  <a:pt x="1075" y="18442"/>
                  <a:pt x="1028" y="18722"/>
                  <a:pt x="981" y="19026"/>
                </a:cubicBezTo>
                <a:cubicBezTo>
                  <a:pt x="981" y="18442"/>
                  <a:pt x="1004" y="17858"/>
                  <a:pt x="1075" y="17298"/>
                </a:cubicBezTo>
                <a:close/>
                <a:moveTo>
                  <a:pt x="45156" y="16598"/>
                </a:moveTo>
                <a:cubicBezTo>
                  <a:pt x="45016" y="17742"/>
                  <a:pt x="44735" y="18862"/>
                  <a:pt x="44339" y="19960"/>
                </a:cubicBezTo>
                <a:cubicBezTo>
                  <a:pt x="44455" y="19329"/>
                  <a:pt x="44502" y="18699"/>
                  <a:pt x="44479" y="18068"/>
                </a:cubicBezTo>
                <a:cubicBezTo>
                  <a:pt x="44735" y="17602"/>
                  <a:pt x="44946" y="17088"/>
                  <a:pt x="45132" y="16598"/>
                </a:cubicBezTo>
                <a:close/>
                <a:moveTo>
                  <a:pt x="1285" y="19306"/>
                </a:moveTo>
                <a:cubicBezTo>
                  <a:pt x="1285" y="19329"/>
                  <a:pt x="1285" y="19329"/>
                  <a:pt x="1285" y="19329"/>
                </a:cubicBezTo>
                <a:cubicBezTo>
                  <a:pt x="1378" y="19726"/>
                  <a:pt x="1471" y="20123"/>
                  <a:pt x="1612" y="20497"/>
                </a:cubicBezTo>
                <a:cubicBezTo>
                  <a:pt x="1635" y="20590"/>
                  <a:pt x="1635" y="20683"/>
                  <a:pt x="1635" y="20754"/>
                </a:cubicBezTo>
                <a:cubicBezTo>
                  <a:pt x="1471" y="20473"/>
                  <a:pt x="1355" y="20146"/>
                  <a:pt x="1238" y="19843"/>
                </a:cubicBezTo>
                <a:cubicBezTo>
                  <a:pt x="1238" y="19656"/>
                  <a:pt x="1261" y="19493"/>
                  <a:pt x="1285" y="19306"/>
                </a:cubicBezTo>
                <a:close/>
                <a:moveTo>
                  <a:pt x="1215" y="20683"/>
                </a:moveTo>
                <a:cubicBezTo>
                  <a:pt x="1378" y="21034"/>
                  <a:pt x="1541" y="21361"/>
                  <a:pt x="1752" y="21687"/>
                </a:cubicBezTo>
                <a:cubicBezTo>
                  <a:pt x="1868" y="22598"/>
                  <a:pt x="2055" y="23509"/>
                  <a:pt x="2312" y="24396"/>
                </a:cubicBezTo>
                <a:cubicBezTo>
                  <a:pt x="1798" y="23392"/>
                  <a:pt x="1448" y="22365"/>
                  <a:pt x="1215" y="21291"/>
                </a:cubicBezTo>
                <a:cubicBezTo>
                  <a:pt x="1215" y="21080"/>
                  <a:pt x="1215" y="20870"/>
                  <a:pt x="1215" y="20683"/>
                </a:cubicBezTo>
                <a:close/>
                <a:moveTo>
                  <a:pt x="2335" y="18279"/>
                </a:moveTo>
                <a:lnTo>
                  <a:pt x="2335" y="18279"/>
                </a:lnTo>
                <a:cubicBezTo>
                  <a:pt x="2452" y="20263"/>
                  <a:pt x="3106" y="22178"/>
                  <a:pt x="4203" y="23836"/>
                </a:cubicBezTo>
                <a:cubicBezTo>
                  <a:pt x="4343" y="24139"/>
                  <a:pt x="4507" y="24443"/>
                  <a:pt x="4647" y="24746"/>
                </a:cubicBezTo>
                <a:cubicBezTo>
                  <a:pt x="4507" y="24629"/>
                  <a:pt x="4390" y="24489"/>
                  <a:pt x="4250" y="24349"/>
                </a:cubicBezTo>
                <a:cubicBezTo>
                  <a:pt x="3573" y="23579"/>
                  <a:pt x="3012" y="22715"/>
                  <a:pt x="2569" y="21804"/>
                </a:cubicBezTo>
                <a:cubicBezTo>
                  <a:pt x="2289" y="20660"/>
                  <a:pt x="2195" y="19469"/>
                  <a:pt x="2335" y="18279"/>
                </a:cubicBezTo>
                <a:close/>
                <a:moveTo>
                  <a:pt x="45436" y="16994"/>
                </a:moveTo>
                <a:cubicBezTo>
                  <a:pt x="45506" y="17438"/>
                  <a:pt x="45529" y="17858"/>
                  <a:pt x="45529" y="18302"/>
                </a:cubicBezTo>
                <a:cubicBezTo>
                  <a:pt x="45529" y="20310"/>
                  <a:pt x="44619" y="22108"/>
                  <a:pt x="43335" y="23579"/>
                </a:cubicBezTo>
                <a:cubicBezTo>
                  <a:pt x="42984" y="23999"/>
                  <a:pt x="42611" y="24373"/>
                  <a:pt x="42214" y="24746"/>
                </a:cubicBezTo>
                <a:cubicBezTo>
                  <a:pt x="42728" y="24092"/>
                  <a:pt x="43171" y="23392"/>
                  <a:pt x="43521" y="22645"/>
                </a:cubicBezTo>
                <a:lnTo>
                  <a:pt x="43498" y="22645"/>
                </a:lnTo>
                <a:cubicBezTo>
                  <a:pt x="44479" y="20894"/>
                  <a:pt x="45132" y="18979"/>
                  <a:pt x="45436" y="16994"/>
                </a:cubicBezTo>
                <a:close/>
                <a:moveTo>
                  <a:pt x="44012" y="16738"/>
                </a:moveTo>
                <a:cubicBezTo>
                  <a:pt x="44058" y="17158"/>
                  <a:pt x="44105" y="17578"/>
                  <a:pt x="44105" y="17998"/>
                </a:cubicBezTo>
                <a:cubicBezTo>
                  <a:pt x="43241" y="19586"/>
                  <a:pt x="42167" y="21057"/>
                  <a:pt x="40860" y="22318"/>
                </a:cubicBezTo>
                <a:cubicBezTo>
                  <a:pt x="37801" y="25376"/>
                  <a:pt x="33855" y="27384"/>
                  <a:pt x="29699" y="28645"/>
                </a:cubicBezTo>
                <a:cubicBezTo>
                  <a:pt x="31170" y="28062"/>
                  <a:pt x="32594" y="27384"/>
                  <a:pt x="33972" y="26591"/>
                </a:cubicBezTo>
                <a:cubicBezTo>
                  <a:pt x="37101" y="24839"/>
                  <a:pt x="39832" y="22505"/>
                  <a:pt x="42050" y="19680"/>
                </a:cubicBezTo>
                <a:cubicBezTo>
                  <a:pt x="42798" y="18746"/>
                  <a:pt x="43451" y="17765"/>
                  <a:pt x="44012" y="16738"/>
                </a:cubicBezTo>
                <a:close/>
                <a:moveTo>
                  <a:pt x="45716" y="14543"/>
                </a:moveTo>
                <a:cubicBezTo>
                  <a:pt x="46230" y="16131"/>
                  <a:pt x="46440" y="17812"/>
                  <a:pt x="46276" y="19493"/>
                </a:cubicBezTo>
                <a:cubicBezTo>
                  <a:pt x="46230" y="19609"/>
                  <a:pt x="46206" y="19750"/>
                  <a:pt x="46160" y="19866"/>
                </a:cubicBezTo>
                <a:cubicBezTo>
                  <a:pt x="45249" y="23065"/>
                  <a:pt x="43288" y="25493"/>
                  <a:pt x="40813" y="27314"/>
                </a:cubicBezTo>
                <a:cubicBezTo>
                  <a:pt x="39576" y="28108"/>
                  <a:pt x="38268" y="28809"/>
                  <a:pt x="36914" y="29416"/>
                </a:cubicBezTo>
                <a:cubicBezTo>
                  <a:pt x="38151" y="28669"/>
                  <a:pt x="39319" y="27805"/>
                  <a:pt x="40369" y="26777"/>
                </a:cubicBezTo>
                <a:cubicBezTo>
                  <a:pt x="41887" y="25750"/>
                  <a:pt x="43218" y="24466"/>
                  <a:pt x="44292" y="22995"/>
                </a:cubicBezTo>
                <a:cubicBezTo>
                  <a:pt x="45973" y="20683"/>
                  <a:pt x="46206" y="18092"/>
                  <a:pt x="45599" y="15594"/>
                </a:cubicBezTo>
                <a:cubicBezTo>
                  <a:pt x="45599" y="15407"/>
                  <a:pt x="45623" y="15220"/>
                  <a:pt x="45623" y="15010"/>
                </a:cubicBezTo>
                <a:cubicBezTo>
                  <a:pt x="45623" y="14800"/>
                  <a:pt x="45693" y="14706"/>
                  <a:pt x="45716" y="14543"/>
                </a:cubicBezTo>
                <a:close/>
                <a:moveTo>
                  <a:pt x="11768" y="29136"/>
                </a:moveTo>
                <a:lnTo>
                  <a:pt x="11768" y="29136"/>
                </a:lnTo>
                <a:cubicBezTo>
                  <a:pt x="12375" y="29322"/>
                  <a:pt x="12982" y="29486"/>
                  <a:pt x="13589" y="29649"/>
                </a:cubicBezTo>
                <a:cubicBezTo>
                  <a:pt x="12959" y="29509"/>
                  <a:pt x="12352" y="29322"/>
                  <a:pt x="11768" y="29136"/>
                </a:cubicBezTo>
                <a:close/>
                <a:moveTo>
                  <a:pt x="9643" y="28599"/>
                </a:moveTo>
                <a:lnTo>
                  <a:pt x="9643" y="28599"/>
                </a:lnTo>
                <a:cubicBezTo>
                  <a:pt x="10834" y="29206"/>
                  <a:pt x="12095" y="29649"/>
                  <a:pt x="13402" y="29976"/>
                </a:cubicBezTo>
                <a:cubicBezTo>
                  <a:pt x="13356" y="30069"/>
                  <a:pt x="13309" y="30140"/>
                  <a:pt x="13286" y="30233"/>
                </a:cubicBezTo>
                <a:cubicBezTo>
                  <a:pt x="12025" y="29789"/>
                  <a:pt x="10811" y="29229"/>
                  <a:pt x="9643" y="28599"/>
                </a:cubicBezTo>
                <a:close/>
                <a:moveTo>
                  <a:pt x="24409" y="3149"/>
                </a:moveTo>
                <a:cubicBezTo>
                  <a:pt x="29224" y="3149"/>
                  <a:pt x="34065" y="4499"/>
                  <a:pt x="37988" y="7375"/>
                </a:cubicBezTo>
                <a:cubicBezTo>
                  <a:pt x="40906" y="9523"/>
                  <a:pt x="43194" y="12512"/>
                  <a:pt x="43918" y="16084"/>
                </a:cubicBezTo>
                <a:cubicBezTo>
                  <a:pt x="43848" y="16201"/>
                  <a:pt x="43802" y="16317"/>
                  <a:pt x="43731" y="16411"/>
                </a:cubicBezTo>
                <a:cubicBezTo>
                  <a:pt x="42938" y="17905"/>
                  <a:pt x="41980" y="19306"/>
                  <a:pt x="40860" y="20590"/>
                </a:cubicBezTo>
                <a:cubicBezTo>
                  <a:pt x="38595" y="23135"/>
                  <a:pt x="35887" y="25236"/>
                  <a:pt x="32851" y="26801"/>
                </a:cubicBezTo>
                <a:cubicBezTo>
                  <a:pt x="30516" y="28015"/>
                  <a:pt x="28065" y="28972"/>
                  <a:pt x="25543" y="29649"/>
                </a:cubicBezTo>
                <a:cubicBezTo>
                  <a:pt x="24960" y="29743"/>
                  <a:pt x="24399" y="29836"/>
                  <a:pt x="23839" y="29929"/>
                </a:cubicBezTo>
                <a:cubicBezTo>
                  <a:pt x="23279" y="30023"/>
                  <a:pt x="22695" y="30093"/>
                  <a:pt x="22111" y="30140"/>
                </a:cubicBezTo>
                <a:cubicBezTo>
                  <a:pt x="22074" y="30078"/>
                  <a:pt x="22011" y="30049"/>
                  <a:pt x="21950" y="30049"/>
                </a:cubicBezTo>
                <a:cubicBezTo>
                  <a:pt x="21895" y="30049"/>
                  <a:pt x="21841" y="30072"/>
                  <a:pt x="21808" y="30116"/>
                </a:cubicBezTo>
                <a:cubicBezTo>
                  <a:pt x="21808" y="30140"/>
                  <a:pt x="21784" y="30140"/>
                  <a:pt x="21784" y="30163"/>
                </a:cubicBezTo>
                <a:cubicBezTo>
                  <a:pt x="21294" y="30186"/>
                  <a:pt x="20827" y="30233"/>
                  <a:pt x="20337" y="30233"/>
                </a:cubicBezTo>
                <a:lnTo>
                  <a:pt x="20197" y="30233"/>
                </a:lnTo>
                <a:cubicBezTo>
                  <a:pt x="18142" y="30140"/>
                  <a:pt x="16111" y="29836"/>
                  <a:pt x="14103" y="29392"/>
                </a:cubicBezTo>
                <a:cubicBezTo>
                  <a:pt x="14149" y="29346"/>
                  <a:pt x="14196" y="29299"/>
                  <a:pt x="14266" y="29276"/>
                </a:cubicBezTo>
                <a:cubicBezTo>
                  <a:pt x="14362" y="29218"/>
                  <a:pt x="14300" y="29065"/>
                  <a:pt x="14210" y="29065"/>
                </a:cubicBezTo>
                <a:cubicBezTo>
                  <a:pt x="14191" y="29065"/>
                  <a:pt x="14170" y="29072"/>
                  <a:pt x="14149" y="29089"/>
                </a:cubicBezTo>
                <a:cubicBezTo>
                  <a:pt x="14033" y="29159"/>
                  <a:pt x="13939" y="29229"/>
                  <a:pt x="13846" y="29322"/>
                </a:cubicBezTo>
                <a:cubicBezTo>
                  <a:pt x="11581" y="28809"/>
                  <a:pt x="9410" y="27968"/>
                  <a:pt x="7425" y="26801"/>
                </a:cubicBezTo>
                <a:cubicBezTo>
                  <a:pt x="6234" y="25890"/>
                  <a:pt x="5230" y="24793"/>
                  <a:pt x="4437" y="23555"/>
                </a:cubicBezTo>
                <a:cubicBezTo>
                  <a:pt x="4250" y="23158"/>
                  <a:pt x="4063" y="22738"/>
                  <a:pt x="3923" y="22318"/>
                </a:cubicBezTo>
                <a:cubicBezTo>
                  <a:pt x="3246" y="20590"/>
                  <a:pt x="2686" y="18769"/>
                  <a:pt x="2662" y="16901"/>
                </a:cubicBezTo>
                <a:cubicBezTo>
                  <a:pt x="2662" y="16808"/>
                  <a:pt x="2662" y="16714"/>
                  <a:pt x="2662" y="16598"/>
                </a:cubicBezTo>
                <a:cubicBezTo>
                  <a:pt x="2966" y="15547"/>
                  <a:pt x="3386" y="14543"/>
                  <a:pt x="3970" y="13632"/>
                </a:cubicBezTo>
                <a:cubicBezTo>
                  <a:pt x="7285" y="8146"/>
                  <a:pt x="13706" y="4667"/>
                  <a:pt x="19893" y="3546"/>
                </a:cubicBezTo>
                <a:cubicBezTo>
                  <a:pt x="21376" y="3283"/>
                  <a:pt x="22891" y="3149"/>
                  <a:pt x="24409" y="3149"/>
                </a:cubicBezTo>
                <a:close/>
                <a:moveTo>
                  <a:pt x="6725" y="27174"/>
                </a:moveTo>
                <a:lnTo>
                  <a:pt x="6725" y="27174"/>
                </a:lnTo>
                <a:cubicBezTo>
                  <a:pt x="8499" y="28458"/>
                  <a:pt x="10437" y="29532"/>
                  <a:pt x="12492" y="30326"/>
                </a:cubicBezTo>
                <a:cubicBezTo>
                  <a:pt x="10344" y="29766"/>
                  <a:pt x="8312" y="28832"/>
                  <a:pt x="6748" y="27198"/>
                </a:cubicBezTo>
                <a:lnTo>
                  <a:pt x="6725" y="27174"/>
                </a:lnTo>
                <a:close/>
                <a:moveTo>
                  <a:pt x="44082" y="18769"/>
                </a:moveTo>
                <a:lnTo>
                  <a:pt x="44082" y="18769"/>
                </a:lnTo>
                <a:cubicBezTo>
                  <a:pt x="44012" y="20100"/>
                  <a:pt x="43661" y="21431"/>
                  <a:pt x="43101" y="22645"/>
                </a:cubicBezTo>
                <a:cubicBezTo>
                  <a:pt x="42494" y="23672"/>
                  <a:pt x="41817" y="24629"/>
                  <a:pt x="41023" y="25540"/>
                </a:cubicBezTo>
                <a:cubicBezTo>
                  <a:pt x="40930" y="25633"/>
                  <a:pt x="40813" y="25750"/>
                  <a:pt x="40696" y="25867"/>
                </a:cubicBezTo>
                <a:cubicBezTo>
                  <a:pt x="40089" y="26404"/>
                  <a:pt x="39459" y="26894"/>
                  <a:pt x="38782" y="27314"/>
                </a:cubicBezTo>
                <a:cubicBezTo>
                  <a:pt x="37638" y="27968"/>
                  <a:pt x="36424" y="28552"/>
                  <a:pt x="35163" y="28995"/>
                </a:cubicBezTo>
                <a:cubicBezTo>
                  <a:pt x="33738" y="29462"/>
                  <a:pt x="32268" y="29766"/>
                  <a:pt x="30773" y="29953"/>
                </a:cubicBezTo>
                <a:cubicBezTo>
                  <a:pt x="28579" y="30233"/>
                  <a:pt x="26361" y="30350"/>
                  <a:pt x="24142" y="30350"/>
                </a:cubicBezTo>
                <a:cubicBezTo>
                  <a:pt x="24586" y="30233"/>
                  <a:pt x="25053" y="30116"/>
                  <a:pt x="25520" y="29999"/>
                </a:cubicBezTo>
                <a:cubicBezTo>
                  <a:pt x="31754" y="28832"/>
                  <a:pt x="38175" y="26240"/>
                  <a:pt x="42307" y="21267"/>
                </a:cubicBezTo>
                <a:cubicBezTo>
                  <a:pt x="42961" y="20497"/>
                  <a:pt x="43568" y="19656"/>
                  <a:pt x="44082" y="18769"/>
                </a:cubicBezTo>
                <a:close/>
                <a:moveTo>
                  <a:pt x="2242" y="22505"/>
                </a:moveTo>
                <a:lnTo>
                  <a:pt x="2475" y="22832"/>
                </a:lnTo>
                <a:cubicBezTo>
                  <a:pt x="2545" y="23018"/>
                  <a:pt x="2615" y="23228"/>
                  <a:pt x="2709" y="23439"/>
                </a:cubicBezTo>
                <a:cubicBezTo>
                  <a:pt x="3923" y="26380"/>
                  <a:pt x="6281" y="28809"/>
                  <a:pt x="9036" y="30373"/>
                </a:cubicBezTo>
                <a:cubicBezTo>
                  <a:pt x="6585" y="29486"/>
                  <a:pt x="4507" y="27851"/>
                  <a:pt x="3059" y="25703"/>
                </a:cubicBezTo>
                <a:cubicBezTo>
                  <a:pt x="3082" y="25657"/>
                  <a:pt x="3082" y="25610"/>
                  <a:pt x="3082" y="25563"/>
                </a:cubicBezTo>
                <a:cubicBezTo>
                  <a:pt x="2709" y="24559"/>
                  <a:pt x="2429" y="23532"/>
                  <a:pt x="2242" y="22505"/>
                </a:cubicBezTo>
                <a:close/>
                <a:moveTo>
                  <a:pt x="13659" y="30023"/>
                </a:moveTo>
                <a:cubicBezTo>
                  <a:pt x="13916" y="30093"/>
                  <a:pt x="14173" y="30140"/>
                  <a:pt x="14430" y="30186"/>
                </a:cubicBezTo>
                <a:cubicBezTo>
                  <a:pt x="14290" y="30280"/>
                  <a:pt x="14173" y="30396"/>
                  <a:pt x="14079" y="30536"/>
                </a:cubicBezTo>
                <a:lnTo>
                  <a:pt x="13542" y="30326"/>
                </a:lnTo>
                <a:cubicBezTo>
                  <a:pt x="13566" y="30233"/>
                  <a:pt x="13612" y="30116"/>
                  <a:pt x="13659" y="30023"/>
                </a:cubicBezTo>
                <a:close/>
                <a:moveTo>
                  <a:pt x="14733" y="30466"/>
                </a:moveTo>
                <a:lnTo>
                  <a:pt x="14663" y="30700"/>
                </a:lnTo>
                <a:lnTo>
                  <a:pt x="14523" y="30653"/>
                </a:lnTo>
                <a:cubicBezTo>
                  <a:pt x="14570" y="30583"/>
                  <a:pt x="14640" y="30513"/>
                  <a:pt x="14733" y="30466"/>
                </a:cubicBezTo>
                <a:close/>
                <a:moveTo>
                  <a:pt x="22041" y="30793"/>
                </a:moveTo>
                <a:lnTo>
                  <a:pt x="22041" y="30793"/>
                </a:lnTo>
                <a:cubicBezTo>
                  <a:pt x="21924" y="30863"/>
                  <a:pt x="21808" y="30933"/>
                  <a:pt x="21691" y="31003"/>
                </a:cubicBezTo>
                <a:cubicBezTo>
                  <a:pt x="21738" y="30957"/>
                  <a:pt x="21761" y="30910"/>
                  <a:pt x="21784" y="30840"/>
                </a:cubicBezTo>
                <a:lnTo>
                  <a:pt x="22041" y="30793"/>
                </a:lnTo>
                <a:close/>
                <a:moveTo>
                  <a:pt x="15177" y="30326"/>
                </a:moveTo>
                <a:lnTo>
                  <a:pt x="15177" y="30326"/>
                </a:lnTo>
                <a:cubicBezTo>
                  <a:pt x="16498" y="30528"/>
                  <a:pt x="17833" y="30629"/>
                  <a:pt x="19171" y="30629"/>
                </a:cubicBezTo>
                <a:cubicBezTo>
                  <a:pt x="19536" y="30629"/>
                  <a:pt x="19901" y="30621"/>
                  <a:pt x="20267" y="30606"/>
                </a:cubicBezTo>
                <a:lnTo>
                  <a:pt x="21014" y="30653"/>
                </a:lnTo>
                <a:cubicBezTo>
                  <a:pt x="20290" y="30793"/>
                  <a:pt x="19566" y="30910"/>
                  <a:pt x="18819" y="31027"/>
                </a:cubicBezTo>
                <a:lnTo>
                  <a:pt x="18819" y="31003"/>
                </a:lnTo>
                <a:lnTo>
                  <a:pt x="17908" y="31003"/>
                </a:lnTo>
                <a:cubicBezTo>
                  <a:pt x="17255" y="30980"/>
                  <a:pt x="16601" y="30933"/>
                  <a:pt x="15947" y="30863"/>
                </a:cubicBezTo>
                <a:cubicBezTo>
                  <a:pt x="15714" y="30863"/>
                  <a:pt x="15480" y="30817"/>
                  <a:pt x="15223" y="30793"/>
                </a:cubicBezTo>
                <a:cubicBezTo>
                  <a:pt x="15247" y="30700"/>
                  <a:pt x="15270" y="30630"/>
                  <a:pt x="15294" y="30536"/>
                </a:cubicBezTo>
                <a:cubicBezTo>
                  <a:pt x="15317" y="30443"/>
                  <a:pt x="15270" y="30350"/>
                  <a:pt x="15177" y="30326"/>
                </a:cubicBezTo>
                <a:close/>
                <a:moveTo>
                  <a:pt x="21201" y="30980"/>
                </a:moveTo>
                <a:lnTo>
                  <a:pt x="21131" y="31050"/>
                </a:lnTo>
                <a:lnTo>
                  <a:pt x="20734" y="31050"/>
                </a:lnTo>
                <a:lnTo>
                  <a:pt x="21201" y="30980"/>
                </a:lnTo>
                <a:close/>
                <a:moveTo>
                  <a:pt x="28975" y="30513"/>
                </a:moveTo>
                <a:lnTo>
                  <a:pt x="28975" y="30513"/>
                </a:lnTo>
                <a:cubicBezTo>
                  <a:pt x="27831" y="30700"/>
                  <a:pt x="26687" y="30817"/>
                  <a:pt x="25567" y="30910"/>
                </a:cubicBezTo>
                <a:cubicBezTo>
                  <a:pt x="24633" y="30980"/>
                  <a:pt x="23699" y="31027"/>
                  <a:pt x="22765" y="31050"/>
                </a:cubicBezTo>
                <a:cubicBezTo>
                  <a:pt x="22765" y="30980"/>
                  <a:pt x="22742" y="30910"/>
                  <a:pt x="22672" y="30863"/>
                </a:cubicBezTo>
                <a:cubicBezTo>
                  <a:pt x="22695" y="30817"/>
                  <a:pt x="22695" y="30747"/>
                  <a:pt x="22672" y="30700"/>
                </a:cubicBezTo>
                <a:lnTo>
                  <a:pt x="22672" y="30700"/>
                </a:lnTo>
                <a:cubicBezTo>
                  <a:pt x="23208" y="30718"/>
                  <a:pt x="23745" y="30727"/>
                  <a:pt x="24282" y="30727"/>
                </a:cubicBezTo>
                <a:cubicBezTo>
                  <a:pt x="25846" y="30727"/>
                  <a:pt x="27411" y="30652"/>
                  <a:pt x="28975" y="30513"/>
                </a:cubicBezTo>
                <a:close/>
                <a:moveTo>
                  <a:pt x="3293" y="23859"/>
                </a:moveTo>
                <a:lnTo>
                  <a:pt x="3293" y="23859"/>
                </a:lnTo>
                <a:cubicBezTo>
                  <a:pt x="3479" y="24092"/>
                  <a:pt x="3690" y="24302"/>
                  <a:pt x="3900" y="24513"/>
                </a:cubicBezTo>
                <a:cubicBezTo>
                  <a:pt x="4390" y="25096"/>
                  <a:pt x="4927" y="25657"/>
                  <a:pt x="5511" y="26170"/>
                </a:cubicBezTo>
                <a:cubicBezTo>
                  <a:pt x="5767" y="26544"/>
                  <a:pt x="6024" y="26871"/>
                  <a:pt x="6304" y="27198"/>
                </a:cubicBezTo>
                <a:cubicBezTo>
                  <a:pt x="8079" y="29182"/>
                  <a:pt x="10554" y="30256"/>
                  <a:pt x="13099" y="30793"/>
                </a:cubicBezTo>
                <a:cubicBezTo>
                  <a:pt x="13075" y="30910"/>
                  <a:pt x="13052" y="31003"/>
                  <a:pt x="13052" y="31120"/>
                </a:cubicBezTo>
                <a:cubicBezTo>
                  <a:pt x="12352" y="31073"/>
                  <a:pt x="11651" y="31003"/>
                  <a:pt x="10974" y="30887"/>
                </a:cubicBezTo>
                <a:cubicBezTo>
                  <a:pt x="10927" y="30887"/>
                  <a:pt x="10881" y="30863"/>
                  <a:pt x="10834" y="30863"/>
                </a:cubicBezTo>
                <a:cubicBezTo>
                  <a:pt x="10390" y="30677"/>
                  <a:pt x="9947" y="30466"/>
                  <a:pt x="9503" y="30233"/>
                </a:cubicBezTo>
                <a:cubicBezTo>
                  <a:pt x="6818" y="28809"/>
                  <a:pt x="4647" y="26567"/>
                  <a:pt x="3293" y="23859"/>
                </a:cubicBezTo>
                <a:close/>
                <a:moveTo>
                  <a:pt x="13402" y="30863"/>
                </a:moveTo>
                <a:lnTo>
                  <a:pt x="13846" y="30957"/>
                </a:lnTo>
                <a:cubicBezTo>
                  <a:pt x="13823" y="31003"/>
                  <a:pt x="13823" y="31073"/>
                  <a:pt x="13799" y="31120"/>
                </a:cubicBezTo>
                <a:lnTo>
                  <a:pt x="13356" y="31120"/>
                </a:lnTo>
                <a:cubicBezTo>
                  <a:pt x="13379" y="31050"/>
                  <a:pt x="13402" y="30957"/>
                  <a:pt x="13402" y="30863"/>
                </a:cubicBezTo>
                <a:close/>
                <a:moveTo>
                  <a:pt x="14290" y="31003"/>
                </a:moveTo>
                <a:lnTo>
                  <a:pt x="14546" y="31050"/>
                </a:lnTo>
                <a:cubicBezTo>
                  <a:pt x="14546" y="31073"/>
                  <a:pt x="14523" y="31097"/>
                  <a:pt x="14523" y="31120"/>
                </a:cubicBezTo>
                <a:lnTo>
                  <a:pt x="14243" y="31120"/>
                </a:lnTo>
                <a:lnTo>
                  <a:pt x="14290" y="31003"/>
                </a:lnTo>
                <a:close/>
                <a:moveTo>
                  <a:pt x="38455" y="27945"/>
                </a:moveTo>
                <a:cubicBezTo>
                  <a:pt x="37171" y="28902"/>
                  <a:pt x="35746" y="29696"/>
                  <a:pt x="34229" y="30256"/>
                </a:cubicBezTo>
                <a:cubicBezTo>
                  <a:pt x="32028" y="31081"/>
                  <a:pt x="29727" y="31302"/>
                  <a:pt x="27415" y="31302"/>
                </a:cubicBezTo>
                <a:cubicBezTo>
                  <a:pt x="26784" y="31302"/>
                  <a:pt x="26151" y="31285"/>
                  <a:pt x="25520" y="31260"/>
                </a:cubicBezTo>
                <a:lnTo>
                  <a:pt x="25497" y="31260"/>
                </a:lnTo>
                <a:lnTo>
                  <a:pt x="26150" y="31214"/>
                </a:lnTo>
                <a:cubicBezTo>
                  <a:pt x="29186" y="30980"/>
                  <a:pt x="32198" y="30373"/>
                  <a:pt x="35093" y="29392"/>
                </a:cubicBezTo>
                <a:cubicBezTo>
                  <a:pt x="36260" y="29019"/>
                  <a:pt x="37381" y="28528"/>
                  <a:pt x="38455" y="27945"/>
                </a:cubicBezTo>
                <a:close/>
                <a:moveTo>
                  <a:pt x="1495" y="23485"/>
                </a:moveTo>
                <a:cubicBezTo>
                  <a:pt x="2989" y="27338"/>
                  <a:pt x="6304" y="30210"/>
                  <a:pt x="10344" y="31143"/>
                </a:cubicBezTo>
                <a:lnTo>
                  <a:pt x="10717" y="31214"/>
                </a:lnTo>
                <a:cubicBezTo>
                  <a:pt x="10951" y="31307"/>
                  <a:pt x="11208" y="31400"/>
                  <a:pt x="11441" y="31494"/>
                </a:cubicBezTo>
                <a:cubicBezTo>
                  <a:pt x="11208" y="31494"/>
                  <a:pt x="10951" y="31470"/>
                  <a:pt x="10717" y="31447"/>
                </a:cubicBezTo>
                <a:cubicBezTo>
                  <a:pt x="7005" y="31167"/>
                  <a:pt x="3923" y="29206"/>
                  <a:pt x="2312" y="25820"/>
                </a:cubicBezTo>
                <a:cubicBezTo>
                  <a:pt x="1962" y="25073"/>
                  <a:pt x="1682" y="24279"/>
                  <a:pt x="1495" y="23485"/>
                </a:cubicBezTo>
                <a:close/>
                <a:moveTo>
                  <a:pt x="13706" y="31470"/>
                </a:moveTo>
                <a:lnTo>
                  <a:pt x="13706" y="31494"/>
                </a:lnTo>
                <a:lnTo>
                  <a:pt x="13332" y="31517"/>
                </a:lnTo>
                <a:lnTo>
                  <a:pt x="13332" y="31470"/>
                </a:lnTo>
                <a:close/>
                <a:moveTo>
                  <a:pt x="12328" y="31424"/>
                </a:moveTo>
                <a:lnTo>
                  <a:pt x="12328" y="31424"/>
                </a:lnTo>
                <a:cubicBezTo>
                  <a:pt x="12562" y="31447"/>
                  <a:pt x="12772" y="31447"/>
                  <a:pt x="13005" y="31470"/>
                </a:cubicBezTo>
                <a:lnTo>
                  <a:pt x="13005" y="31540"/>
                </a:lnTo>
                <a:lnTo>
                  <a:pt x="12679" y="31540"/>
                </a:lnTo>
                <a:lnTo>
                  <a:pt x="12328" y="31424"/>
                </a:lnTo>
                <a:close/>
                <a:moveTo>
                  <a:pt x="14313" y="31774"/>
                </a:moveTo>
                <a:lnTo>
                  <a:pt x="14266" y="31914"/>
                </a:lnTo>
                <a:lnTo>
                  <a:pt x="14103" y="31891"/>
                </a:lnTo>
                <a:lnTo>
                  <a:pt x="14103" y="31774"/>
                </a:lnTo>
                <a:close/>
                <a:moveTo>
                  <a:pt x="18259" y="31377"/>
                </a:moveTo>
                <a:cubicBezTo>
                  <a:pt x="19146" y="31424"/>
                  <a:pt x="20010" y="31447"/>
                  <a:pt x="20897" y="31447"/>
                </a:cubicBezTo>
                <a:cubicBezTo>
                  <a:pt x="20804" y="31634"/>
                  <a:pt x="20710" y="31774"/>
                  <a:pt x="20617" y="31961"/>
                </a:cubicBezTo>
                <a:lnTo>
                  <a:pt x="20617" y="31937"/>
                </a:lnTo>
                <a:cubicBezTo>
                  <a:pt x="19613" y="31821"/>
                  <a:pt x="18609" y="31657"/>
                  <a:pt x="17628" y="31470"/>
                </a:cubicBezTo>
                <a:lnTo>
                  <a:pt x="18259" y="31377"/>
                </a:lnTo>
                <a:close/>
                <a:moveTo>
                  <a:pt x="21784" y="31447"/>
                </a:moveTo>
                <a:cubicBezTo>
                  <a:pt x="21691" y="31610"/>
                  <a:pt x="21597" y="31821"/>
                  <a:pt x="21551" y="32031"/>
                </a:cubicBezTo>
                <a:lnTo>
                  <a:pt x="21224" y="31984"/>
                </a:lnTo>
                <a:cubicBezTo>
                  <a:pt x="21271" y="31914"/>
                  <a:pt x="21317" y="31844"/>
                  <a:pt x="21341" y="31751"/>
                </a:cubicBezTo>
                <a:lnTo>
                  <a:pt x="21341" y="31727"/>
                </a:lnTo>
                <a:cubicBezTo>
                  <a:pt x="21457" y="31634"/>
                  <a:pt x="21574" y="31517"/>
                  <a:pt x="21691" y="31447"/>
                </a:cubicBezTo>
                <a:close/>
                <a:moveTo>
                  <a:pt x="22555" y="31470"/>
                </a:moveTo>
                <a:lnTo>
                  <a:pt x="23255" y="31517"/>
                </a:lnTo>
                <a:cubicBezTo>
                  <a:pt x="24587" y="31582"/>
                  <a:pt x="25932" y="31648"/>
                  <a:pt x="27272" y="31648"/>
                </a:cubicBezTo>
                <a:cubicBezTo>
                  <a:pt x="28330" y="31648"/>
                  <a:pt x="29383" y="31607"/>
                  <a:pt x="30423" y="31494"/>
                </a:cubicBezTo>
                <a:lnTo>
                  <a:pt x="30423" y="31494"/>
                </a:lnTo>
                <a:cubicBezTo>
                  <a:pt x="28279" y="31923"/>
                  <a:pt x="26104" y="32143"/>
                  <a:pt x="23936" y="32143"/>
                </a:cubicBezTo>
                <a:cubicBezTo>
                  <a:pt x="23390" y="32143"/>
                  <a:pt x="22843" y="32129"/>
                  <a:pt x="22298" y="32101"/>
                </a:cubicBezTo>
                <a:lnTo>
                  <a:pt x="22298" y="32077"/>
                </a:lnTo>
                <a:cubicBezTo>
                  <a:pt x="22368" y="31867"/>
                  <a:pt x="22461" y="31680"/>
                  <a:pt x="22555" y="31470"/>
                </a:cubicBezTo>
                <a:close/>
                <a:moveTo>
                  <a:pt x="22158" y="32428"/>
                </a:moveTo>
                <a:lnTo>
                  <a:pt x="22625" y="32474"/>
                </a:lnTo>
                <a:lnTo>
                  <a:pt x="22135" y="32474"/>
                </a:lnTo>
                <a:cubicBezTo>
                  <a:pt x="22135" y="32474"/>
                  <a:pt x="22158" y="32451"/>
                  <a:pt x="22158" y="32428"/>
                </a:cubicBezTo>
                <a:close/>
                <a:moveTo>
                  <a:pt x="21107" y="32358"/>
                </a:moveTo>
                <a:cubicBezTo>
                  <a:pt x="21201" y="32358"/>
                  <a:pt x="21317" y="32381"/>
                  <a:pt x="21434" y="32381"/>
                </a:cubicBezTo>
                <a:lnTo>
                  <a:pt x="21364" y="32521"/>
                </a:lnTo>
                <a:lnTo>
                  <a:pt x="21060" y="32521"/>
                </a:lnTo>
                <a:cubicBezTo>
                  <a:pt x="21084" y="32474"/>
                  <a:pt x="21084" y="32428"/>
                  <a:pt x="21107" y="32358"/>
                </a:cubicBezTo>
                <a:close/>
                <a:moveTo>
                  <a:pt x="16508" y="31634"/>
                </a:moveTo>
                <a:cubicBezTo>
                  <a:pt x="17792" y="31937"/>
                  <a:pt x="19099" y="32147"/>
                  <a:pt x="20430" y="32288"/>
                </a:cubicBezTo>
                <a:lnTo>
                  <a:pt x="20360" y="32428"/>
                </a:lnTo>
                <a:lnTo>
                  <a:pt x="20290" y="32521"/>
                </a:lnTo>
                <a:cubicBezTo>
                  <a:pt x="20163" y="32523"/>
                  <a:pt x="20037" y="32524"/>
                  <a:pt x="19910" y="32524"/>
                </a:cubicBezTo>
                <a:cubicBezTo>
                  <a:pt x="18265" y="32524"/>
                  <a:pt x="16639" y="32383"/>
                  <a:pt x="15013" y="32101"/>
                </a:cubicBezTo>
                <a:cubicBezTo>
                  <a:pt x="15037" y="31984"/>
                  <a:pt x="15037" y="31867"/>
                  <a:pt x="15060" y="31751"/>
                </a:cubicBezTo>
                <a:cubicBezTo>
                  <a:pt x="15504" y="31704"/>
                  <a:pt x="15971" y="31680"/>
                  <a:pt x="16414" y="31634"/>
                </a:cubicBezTo>
                <a:close/>
                <a:moveTo>
                  <a:pt x="14103" y="32264"/>
                </a:moveTo>
                <a:lnTo>
                  <a:pt x="14173" y="32288"/>
                </a:lnTo>
                <a:cubicBezTo>
                  <a:pt x="14149" y="32381"/>
                  <a:pt x="14126" y="32498"/>
                  <a:pt x="14103" y="32614"/>
                </a:cubicBezTo>
                <a:lnTo>
                  <a:pt x="14103" y="32264"/>
                </a:lnTo>
                <a:close/>
                <a:moveTo>
                  <a:pt x="21224" y="32871"/>
                </a:moveTo>
                <a:cubicBezTo>
                  <a:pt x="20990" y="33478"/>
                  <a:pt x="20780" y="34109"/>
                  <a:pt x="20617" y="34762"/>
                </a:cubicBezTo>
                <a:cubicBezTo>
                  <a:pt x="20664" y="34132"/>
                  <a:pt x="20780" y="33502"/>
                  <a:pt x="20944" y="32895"/>
                </a:cubicBezTo>
                <a:lnTo>
                  <a:pt x="20944" y="32871"/>
                </a:lnTo>
                <a:close/>
                <a:moveTo>
                  <a:pt x="13286" y="32077"/>
                </a:moveTo>
                <a:lnTo>
                  <a:pt x="13659" y="32171"/>
                </a:lnTo>
                <a:cubicBezTo>
                  <a:pt x="13682" y="32825"/>
                  <a:pt x="13776" y="33502"/>
                  <a:pt x="13916" y="34132"/>
                </a:cubicBezTo>
                <a:cubicBezTo>
                  <a:pt x="13916" y="34319"/>
                  <a:pt x="13916" y="34506"/>
                  <a:pt x="13939" y="34692"/>
                </a:cubicBezTo>
                <a:cubicBezTo>
                  <a:pt x="13869" y="35603"/>
                  <a:pt x="13939" y="36514"/>
                  <a:pt x="14126" y="37377"/>
                </a:cubicBezTo>
                <a:cubicBezTo>
                  <a:pt x="13449" y="35743"/>
                  <a:pt x="13145" y="33945"/>
                  <a:pt x="13262" y="32147"/>
                </a:cubicBezTo>
                <a:lnTo>
                  <a:pt x="13286" y="32147"/>
                </a:lnTo>
                <a:lnTo>
                  <a:pt x="13286" y="32077"/>
                </a:lnTo>
                <a:close/>
                <a:moveTo>
                  <a:pt x="20804" y="35766"/>
                </a:moveTo>
                <a:cubicBezTo>
                  <a:pt x="20757" y="36070"/>
                  <a:pt x="20734" y="36327"/>
                  <a:pt x="20710" y="36630"/>
                </a:cubicBezTo>
                <a:cubicBezTo>
                  <a:pt x="20687" y="36910"/>
                  <a:pt x="20687" y="37214"/>
                  <a:pt x="20687" y="37494"/>
                </a:cubicBezTo>
                <a:cubicBezTo>
                  <a:pt x="20664" y="37331"/>
                  <a:pt x="20664" y="37167"/>
                  <a:pt x="20640" y="37004"/>
                </a:cubicBezTo>
                <a:cubicBezTo>
                  <a:pt x="20664" y="36584"/>
                  <a:pt x="20734" y="36163"/>
                  <a:pt x="20804" y="35766"/>
                </a:cubicBezTo>
                <a:close/>
                <a:moveTo>
                  <a:pt x="20570" y="32871"/>
                </a:moveTo>
                <a:cubicBezTo>
                  <a:pt x="20220" y="34225"/>
                  <a:pt x="20127" y="35626"/>
                  <a:pt x="20267" y="37004"/>
                </a:cubicBezTo>
                <a:cubicBezTo>
                  <a:pt x="20197" y="37938"/>
                  <a:pt x="20197" y="38895"/>
                  <a:pt x="20267" y="39829"/>
                </a:cubicBezTo>
                <a:cubicBezTo>
                  <a:pt x="19940" y="38942"/>
                  <a:pt x="19753" y="37985"/>
                  <a:pt x="19706" y="37051"/>
                </a:cubicBezTo>
                <a:lnTo>
                  <a:pt x="19706" y="37027"/>
                </a:lnTo>
                <a:cubicBezTo>
                  <a:pt x="19660" y="36280"/>
                  <a:pt x="19706" y="35533"/>
                  <a:pt x="19846" y="34786"/>
                </a:cubicBezTo>
                <a:cubicBezTo>
                  <a:pt x="20033" y="34132"/>
                  <a:pt x="20267" y="33502"/>
                  <a:pt x="20547" y="32871"/>
                </a:cubicBezTo>
                <a:close/>
                <a:moveTo>
                  <a:pt x="14967" y="32451"/>
                </a:moveTo>
                <a:cubicBezTo>
                  <a:pt x="16671" y="32755"/>
                  <a:pt x="18375" y="32895"/>
                  <a:pt x="20103" y="32895"/>
                </a:cubicBezTo>
                <a:cubicBezTo>
                  <a:pt x="19846" y="33432"/>
                  <a:pt x="19660" y="33992"/>
                  <a:pt x="19520" y="34552"/>
                </a:cubicBezTo>
                <a:cubicBezTo>
                  <a:pt x="19263" y="35440"/>
                  <a:pt x="19099" y="36350"/>
                  <a:pt x="19053" y="37261"/>
                </a:cubicBezTo>
                <a:lnTo>
                  <a:pt x="19053" y="37284"/>
                </a:lnTo>
                <a:cubicBezTo>
                  <a:pt x="18959" y="38498"/>
                  <a:pt x="19053" y="39736"/>
                  <a:pt x="19333" y="40950"/>
                </a:cubicBezTo>
                <a:cubicBezTo>
                  <a:pt x="18352" y="40459"/>
                  <a:pt x="17442" y="39829"/>
                  <a:pt x="16624" y="39082"/>
                </a:cubicBezTo>
                <a:cubicBezTo>
                  <a:pt x="16508" y="38918"/>
                  <a:pt x="16391" y="38755"/>
                  <a:pt x="16274" y="38592"/>
                </a:cubicBezTo>
                <a:cubicBezTo>
                  <a:pt x="15083" y="36770"/>
                  <a:pt x="14780" y="34576"/>
                  <a:pt x="14967" y="32451"/>
                </a:cubicBezTo>
                <a:close/>
                <a:moveTo>
                  <a:pt x="19403" y="37704"/>
                </a:moveTo>
                <a:lnTo>
                  <a:pt x="19403" y="37704"/>
                </a:lnTo>
                <a:cubicBezTo>
                  <a:pt x="19543" y="38895"/>
                  <a:pt x="19893" y="40062"/>
                  <a:pt x="20407" y="41160"/>
                </a:cubicBezTo>
                <a:cubicBezTo>
                  <a:pt x="20430" y="41253"/>
                  <a:pt x="20453" y="41370"/>
                  <a:pt x="20477" y="41487"/>
                </a:cubicBezTo>
                <a:cubicBezTo>
                  <a:pt x="20243" y="41370"/>
                  <a:pt x="20010" y="41277"/>
                  <a:pt x="19800" y="41160"/>
                </a:cubicBezTo>
                <a:cubicBezTo>
                  <a:pt x="19473" y="40039"/>
                  <a:pt x="19356" y="38872"/>
                  <a:pt x="19403" y="37704"/>
                </a:cubicBezTo>
                <a:close/>
                <a:moveTo>
                  <a:pt x="20594" y="39035"/>
                </a:moveTo>
                <a:lnTo>
                  <a:pt x="20594" y="39035"/>
                </a:lnTo>
                <a:cubicBezTo>
                  <a:pt x="20827" y="40016"/>
                  <a:pt x="21131" y="40996"/>
                  <a:pt x="21551" y="41954"/>
                </a:cubicBezTo>
                <a:lnTo>
                  <a:pt x="21177" y="41790"/>
                </a:lnTo>
                <a:cubicBezTo>
                  <a:pt x="21037" y="41557"/>
                  <a:pt x="20897" y="41300"/>
                  <a:pt x="20780" y="41043"/>
                </a:cubicBezTo>
                <a:cubicBezTo>
                  <a:pt x="20687" y="40389"/>
                  <a:pt x="20617" y="39712"/>
                  <a:pt x="20594" y="39035"/>
                </a:cubicBezTo>
                <a:close/>
                <a:moveTo>
                  <a:pt x="19940" y="41650"/>
                </a:moveTo>
                <a:cubicBezTo>
                  <a:pt x="20150" y="41744"/>
                  <a:pt x="20337" y="41837"/>
                  <a:pt x="20547" y="41954"/>
                </a:cubicBezTo>
                <a:lnTo>
                  <a:pt x="20547" y="42000"/>
                </a:lnTo>
                <a:cubicBezTo>
                  <a:pt x="20337" y="41884"/>
                  <a:pt x="20127" y="41790"/>
                  <a:pt x="19940" y="41674"/>
                </a:cubicBezTo>
                <a:lnTo>
                  <a:pt x="19940" y="41650"/>
                </a:lnTo>
                <a:close/>
                <a:moveTo>
                  <a:pt x="21924" y="41884"/>
                </a:moveTo>
                <a:lnTo>
                  <a:pt x="21924" y="41884"/>
                </a:lnTo>
                <a:cubicBezTo>
                  <a:pt x="21994" y="41977"/>
                  <a:pt x="22064" y="42094"/>
                  <a:pt x="22135" y="42187"/>
                </a:cubicBezTo>
                <a:lnTo>
                  <a:pt x="22041" y="42140"/>
                </a:lnTo>
                <a:cubicBezTo>
                  <a:pt x="22018" y="42070"/>
                  <a:pt x="21971" y="41977"/>
                  <a:pt x="21924" y="41884"/>
                </a:cubicBezTo>
                <a:close/>
                <a:moveTo>
                  <a:pt x="18562" y="41323"/>
                </a:moveTo>
                <a:lnTo>
                  <a:pt x="18562" y="41323"/>
                </a:lnTo>
                <a:cubicBezTo>
                  <a:pt x="18912" y="41557"/>
                  <a:pt x="19286" y="41767"/>
                  <a:pt x="19660" y="41954"/>
                </a:cubicBezTo>
                <a:cubicBezTo>
                  <a:pt x="19683" y="42047"/>
                  <a:pt x="19706" y="42117"/>
                  <a:pt x="19753" y="42211"/>
                </a:cubicBezTo>
                <a:cubicBezTo>
                  <a:pt x="19333" y="41930"/>
                  <a:pt x="18936" y="41650"/>
                  <a:pt x="18562" y="41323"/>
                </a:cubicBezTo>
                <a:close/>
                <a:moveTo>
                  <a:pt x="21551" y="42374"/>
                </a:moveTo>
                <a:lnTo>
                  <a:pt x="21784" y="42444"/>
                </a:lnTo>
                <a:cubicBezTo>
                  <a:pt x="21784" y="42491"/>
                  <a:pt x="21808" y="42514"/>
                  <a:pt x="21831" y="42561"/>
                </a:cubicBezTo>
                <a:lnTo>
                  <a:pt x="21644" y="42467"/>
                </a:lnTo>
                <a:lnTo>
                  <a:pt x="21551" y="42374"/>
                </a:lnTo>
                <a:close/>
                <a:moveTo>
                  <a:pt x="14336" y="36373"/>
                </a:moveTo>
                <a:lnTo>
                  <a:pt x="14336" y="36373"/>
                </a:lnTo>
                <a:cubicBezTo>
                  <a:pt x="14616" y="37074"/>
                  <a:pt x="14967" y="37728"/>
                  <a:pt x="15434" y="38311"/>
                </a:cubicBezTo>
                <a:lnTo>
                  <a:pt x="15457" y="38335"/>
                </a:lnTo>
                <a:cubicBezTo>
                  <a:pt x="16087" y="39549"/>
                  <a:pt x="16975" y="40623"/>
                  <a:pt x="18049" y="41487"/>
                </a:cubicBezTo>
                <a:cubicBezTo>
                  <a:pt x="18516" y="41930"/>
                  <a:pt x="18983" y="42351"/>
                  <a:pt x="19473" y="42771"/>
                </a:cubicBezTo>
                <a:cubicBezTo>
                  <a:pt x="17885" y="41884"/>
                  <a:pt x="16368" y="40856"/>
                  <a:pt x="15364" y="39339"/>
                </a:cubicBezTo>
                <a:cubicBezTo>
                  <a:pt x="14803" y="38451"/>
                  <a:pt x="14430" y="37447"/>
                  <a:pt x="14336" y="36373"/>
                </a:cubicBezTo>
                <a:close/>
                <a:moveTo>
                  <a:pt x="20173" y="42211"/>
                </a:moveTo>
                <a:lnTo>
                  <a:pt x="20173" y="42211"/>
                </a:lnTo>
                <a:cubicBezTo>
                  <a:pt x="20337" y="42304"/>
                  <a:pt x="20500" y="42374"/>
                  <a:pt x="20664" y="42444"/>
                </a:cubicBezTo>
                <a:cubicBezTo>
                  <a:pt x="20687" y="42561"/>
                  <a:pt x="20710" y="42677"/>
                  <a:pt x="20734" y="42771"/>
                </a:cubicBezTo>
                <a:cubicBezTo>
                  <a:pt x="20594" y="42724"/>
                  <a:pt x="20453" y="42654"/>
                  <a:pt x="20313" y="42561"/>
                </a:cubicBezTo>
                <a:lnTo>
                  <a:pt x="20313" y="42537"/>
                </a:lnTo>
                <a:cubicBezTo>
                  <a:pt x="20267" y="42444"/>
                  <a:pt x="20220" y="42327"/>
                  <a:pt x="20173" y="42211"/>
                </a:cubicBezTo>
                <a:close/>
                <a:moveTo>
                  <a:pt x="22298" y="42654"/>
                </a:moveTo>
                <a:lnTo>
                  <a:pt x="22555" y="42771"/>
                </a:lnTo>
                <a:lnTo>
                  <a:pt x="22625" y="42888"/>
                </a:lnTo>
                <a:cubicBezTo>
                  <a:pt x="22531" y="42841"/>
                  <a:pt x="22438" y="42794"/>
                  <a:pt x="22345" y="42771"/>
                </a:cubicBezTo>
                <a:lnTo>
                  <a:pt x="22298" y="42654"/>
                </a:lnTo>
                <a:close/>
                <a:moveTo>
                  <a:pt x="21084" y="42654"/>
                </a:moveTo>
                <a:lnTo>
                  <a:pt x="21434" y="42794"/>
                </a:lnTo>
                <a:cubicBezTo>
                  <a:pt x="21551" y="42981"/>
                  <a:pt x="21691" y="43144"/>
                  <a:pt x="21831" y="43308"/>
                </a:cubicBezTo>
                <a:cubicBezTo>
                  <a:pt x="21597" y="43215"/>
                  <a:pt x="21387" y="43121"/>
                  <a:pt x="21177" y="43004"/>
                </a:cubicBezTo>
                <a:cubicBezTo>
                  <a:pt x="21154" y="42911"/>
                  <a:pt x="21107" y="42794"/>
                  <a:pt x="21084" y="42677"/>
                </a:cubicBezTo>
                <a:lnTo>
                  <a:pt x="21084" y="42654"/>
                </a:lnTo>
                <a:close/>
                <a:moveTo>
                  <a:pt x="21294" y="43495"/>
                </a:moveTo>
                <a:lnTo>
                  <a:pt x="21294" y="43495"/>
                </a:lnTo>
                <a:cubicBezTo>
                  <a:pt x="21668" y="43681"/>
                  <a:pt x="22041" y="43845"/>
                  <a:pt x="22438" y="43985"/>
                </a:cubicBezTo>
                <a:cubicBezTo>
                  <a:pt x="22452" y="43992"/>
                  <a:pt x="22467" y="43995"/>
                  <a:pt x="22483" y="43995"/>
                </a:cubicBezTo>
                <a:cubicBezTo>
                  <a:pt x="22522" y="43995"/>
                  <a:pt x="22562" y="43978"/>
                  <a:pt x="22578" y="43962"/>
                </a:cubicBezTo>
                <a:cubicBezTo>
                  <a:pt x="22625" y="44032"/>
                  <a:pt x="22648" y="44078"/>
                  <a:pt x="22695" y="44125"/>
                </a:cubicBezTo>
                <a:cubicBezTo>
                  <a:pt x="22321" y="44078"/>
                  <a:pt x="21971" y="43985"/>
                  <a:pt x="21621" y="43892"/>
                </a:cubicBezTo>
                <a:cubicBezTo>
                  <a:pt x="21597" y="43868"/>
                  <a:pt x="21597" y="43845"/>
                  <a:pt x="21551" y="43822"/>
                </a:cubicBezTo>
                <a:lnTo>
                  <a:pt x="21341" y="43681"/>
                </a:lnTo>
                <a:lnTo>
                  <a:pt x="21294" y="43495"/>
                </a:lnTo>
                <a:close/>
                <a:moveTo>
                  <a:pt x="20775" y="1"/>
                </a:moveTo>
                <a:cubicBezTo>
                  <a:pt x="19464" y="1"/>
                  <a:pt x="18155" y="128"/>
                  <a:pt x="16858" y="417"/>
                </a:cubicBezTo>
                <a:cubicBezTo>
                  <a:pt x="14033" y="1094"/>
                  <a:pt x="11394" y="2472"/>
                  <a:pt x="9246" y="4457"/>
                </a:cubicBezTo>
                <a:cubicBezTo>
                  <a:pt x="8849" y="4643"/>
                  <a:pt x="8453" y="4853"/>
                  <a:pt x="8079" y="5064"/>
                </a:cubicBezTo>
                <a:cubicBezTo>
                  <a:pt x="5044" y="6768"/>
                  <a:pt x="2312" y="9266"/>
                  <a:pt x="981" y="12535"/>
                </a:cubicBezTo>
                <a:cubicBezTo>
                  <a:pt x="117" y="14613"/>
                  <a:pt x="1" y="16948"/>
                  <a:pt x="631" y="19119"/>
                </a:cubicBezTo>
                <a:cubicBezTo>
                  <a:pt x="654" y="19866"/>
                  <a:pt x="724" y="20637"/>
                  <a:pt x="888" y="21384"/>
                </a:cubicBezTo>
                <a:cubicBezTo>
                  <a:pt x="958" y="23205"/>
                  <a:pt x="1471" y="25003"/>
                  <a:pt x="2335" y="26614"/>
                </a:cubicBezTo>
                <a:cubicBezTo>
                  <a:pt x="4040" y="29673"/>
                  <a:pt x="6958" y="31400"/>
                  <a:pt x="10390" y="31774"/>
                </a:cubicBezTo>
                <a:cubicBezTo>
                  <a:pt x="11114" y="31844"/>
                  <a:pt x="11815" y="31867"/>
                  <a:pt x="12515" y="31867"/>
                </a:cubicBezTo>
                <a:lnTo>
                  <a:pt x="12959" y="31984"/>
                </a:lnTo>
                <a:cubicBezTo>
                  <a:pt x="12935" y="32498"/>
                  <a:pt x="12935" y="32965"/>
                  <a:pt x="12959" y="33362"/>
                </a:cubicBezTo>
                <a:cubicBezTo>
                  <a:pt x="13029" y="35183"/>
                  <a:pt x="13496" y="36957"/>
                  <a:pt x="14336" y="38568"/>
                </a:cubicBezTo>
                <a:cubicBezTo>
                  <a:pt x="15737" y="41137"/>
                  <a:pt x="18072" y="43098"/>
                  <a:pt x="20827" y="44032"/>
                </a:cubicBezTo>
                <a:cubicBezTo>
                  <a:pt x="20967" y="44172"/>
                  <a:pt x="21107" y="44312"/>
                  <a:pt x="21247" y="44475"/>
                </a:cubicBezTo>
                <a:cubicBezTo>
                  <a:pt x="21287" y="44515"/>
                  <a:pt x="21332" y="44532"/>
                  <a:pt x="21376" y="44532"/>
                </a:cubicBezTo>
                <a:cubicBezTo>
                  <a:pt x="21486" y="44532"/>
                  <a:pt x="21584" y="44422"/>
                  <a:pt x="21551" y="44289"/>
                </a:cubicBezTo>
                <a:cubicBezTo>
                  <a:pt x="21551" y="44289"/>
                  <a:pt x="21551" y="44265"/>
                  <a:pt x="21527" y="44242"/>
                </a:cubicBezTo>
                <a:lnTo>
                  <a:pt x="21527" y="44242"/>
                </a:lnTo>
                <a:cubicBezTo>
                  <a:pt x="22041" y="44382"/>
                  <a:pt x="22531" y="44475"/>
                  <a:pt x="23045" y="44569"/>
                </a:cubicBezTo>
                <a:cubicBezTo>
                  <a:pt x="23055" y="44570"/>
                  <a:pt x="23066" y="44571"/>
                  <a:pt x="23076" y="44571"/>
                </a:cubicBezTo>
                <a:cubicBezTo>
                  <a:pt x="23208" y="44571"/>
                  <a:pt x="23342" y="44440"/>
                  <a:pt x="23255" y="44289"/>
                </a:cubicBezTo>
                <a:cubicBezTo>
                  <a:pt x="23045" y="43985"/>
                  <a:pt x="22858" y="43658"/>
                  <a:pt x="22672" y="43331"/>
                </a:cubicBezTo>
                <a:lnTo>
                  <a:pt x="22672" y="43331"/>
                </a:lnTo>
                <a:lnTo>
                  <a:pt x="23068" y="43495"/>
                </a:lnTo>
                <a:cubicBezTo>
                  <a:pt x="23084" y="43499"/>
                  <a:pt x="23100" y="43501"/>
                  <a:pt x="23115" y="43501"/>
                </a:cubicBezTo>
                <a:cubicBezTo>
                  <a:pt x="23257" y="43501"/>
                  <a:pt x="23365" y="43318"/>
                  <a:pt x="23302" y="43191"/>
                </a:cubicBezTo>
                <a:cubicBezTo>
                  <a:pt x="23185" y="43004"/>
                  <a:pt x="23068" y="42818"/>
                  <a:pt x="22975" y="42631"/>
                </a:cubicBezTo>
                <a:cubicBezTo>
                  <a:pt x="22975" y="42584"/>
                  <a:pt x="22952" y="42537"/>
                  <a:pt x="22928" y="42514"/>
                </a:cubicBezTo>
                <a:lnTo>
                  <a:pt x="22858" y="42444"/>
                </a:lnTo>
                <a:cubicBezTo>
                  <a:pt x="21294" y="39502"/>
                  <a:pt x="20990" y="36047"/>
                  <a:pt x="22018" y="32871"/>
                </a:cubicBezTo>
                <a:cubicBezTo>
                  <a:pt x="25240" y="32755"/>
                  <a:pt x="28462" y="32334"/>
                  <a:pt x="31637" y="31657"/>
                </a:cubicBezTo>
                <a:cubicBezTo>
                  <a:pt x="34976" y="30910"/>
                  <a:pt x="38291" y="29626"/>
                  <a:pt x="41023" y="27641"/>
                </a:cubicBezTo>
                <a:cubicBezTo>
                  <a:pt x="42868" y="26451"/>
                  <a:pt x="44572" y="24980"/>
                  <a:pt x="45576" y="23088"/>
                </a:cubicBezTo>
                <a:cubicBezTo>
                  <a:pt x="46160" y="21991"/>
                  <a:pt x="46533" y="20777"/>
                  <a:pt x="46650" y="19563"/>
                </a:cubicBezTo>
                <a:cubicBezTo>
                  <a:pt x="47327" y="16878"/>
                  <a:pt x="47117" y="14029"/>
                  <a:pt x="45739" y="11648"/>
                </a:cubicBezTo>
                <a:cubicBezTo>
                  <a:pt x="45156" y="8239"/>
                  <a:pt x="42050" y="6324"/>
                  <a:pt x="39109" y="4947"/>
                </a:cubicBezTo>
                <a:cubicBezTo>
                  <a:pt x="38151" y="4503"/>
                  <a:pt x="37171" y="4083"/>
                  <a:pt x="36167" y="3686"/>
                </a:cubicBezTo>
                <a:lnTo>
                  <a:pt x="36097" y="3663"/>
                </a:lnTo>
                <a:cubicBezTo>
                  <a:pt x="34579" y="2799"/>
                  <a:pt x="32968" y="2145"/>
                  <a:pt x="31310" y="1678"/>
                </a:cubicBezTo>
                <a:cubicBezTo>
                  <a:pt x="29583" y="1141"/>
                  <a:pt x="27808" y="767"/>
                  <a:pt x="26034" y="604"/>
                </a:cubicBezTo>
                <a:cubicBezTo>
                  <a:pt x="24295" y="230"/>
                  <a:pt x="22533" y="1"/>
                  <a:pt x="20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429;p52">
            <a:extLst>
              <a:ext uri="{FF2B5EF4-FFF2-40B4-BE49-F238E27FC236}">
                <a16:creationId xmlns:a16="http://schemas.microsoft.com/office/drawing/2014/main" id="{9EDE6E3C-1711-4730-BE40-FEEF3C83E0DE}"/>
              </a:ext>
            </a:extLst>
          </p:cNvPr>
          <p:cNvSpPr txBox="1">
            <a:spLocks/>
          </p:cNvSpPr>
          <p:nvPr/>
        </p:nvSpPr>
        <p:spPr>
          <a:xfrm>
            <a:off x="2082921" y="3530671"/>
            <a:ext cx="50364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6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elsea Market"/>
              <a:buNone/>
              <a:defRPr sz="4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ES" sz="1400" dirty="0"/>
              <a:t>https://kahoot.it/</a:t>
            </a:r>
          </a:p>
        </p:txBody>
      </p:sp>
      <p:sp>
        <p:nvSpPr>
          <p:cNvPr id="49" name="Google Shape;774;p36">
            <a:extLst>
              <a:ext uri="{FF2B5EF4-FFF2-40B4-BE49-F238E27FC236}">
                <a16:creationId xmlns:a16="http://schemas.microsoft.com/office/drawing/2014/main" id="{7F60AEA2-424C-4906-B8F9-3AFC32CF61ED}"/>
              </a:ext>
            </a:extLst>
          </p:cNvPr>
          <p:cNvSpPr txBox="1">
            <a:spLocks/>
          </p:cNvSpPr>
          <p:nvPr/>
        </p:nvSpPr>
        <p:spPr>
          <a:xfrm>
            <a:off x="2143971" y="1797944"/>
            <a:ext cx="4626696" cy="1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 sz="18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r>
              <a:rPr lang="es-CO" dirty="0">
                <a:latin typeface="Signika Negative Light" panose="020B0604020202020204" charset="0"/>
              </a:rPr>
              <a:t>Ingresar a la página web del </a:t>
            </a:r>
            <a:r>
              <a:rPr lang="es-CO" dirty="0" err="1">
                <a:latin typeface="Signika Negative Light" panose="020B0604020202020204" charset="0"/>
              </a:rPr>
              <a:t>Kahoot</a:t>
            </a:r>
            <a:r>
              <a:rPr lang="es-CO" dirty="0">
                <a:latin typeface="Signika Negative Light" panose="020B0604020202020204" charset="0"/>
              </a:rPr>
              <a:t>.</a:t>
            </a:r>
          </a:p>
          <a:p>
            <a:r>
              <a:rPr lang="es-CO" dirty="0">
                <a:latin typeface="Signika Negative Light" panose="020B0604020202020204" charset="0"/>
              </a:rPr>
              <a:t>Ingresar el código del juego.</a:t>
            </a:r>
          </a:p>
          <a:p>
            <a:r>
              <a:rPr lang="es-CO" dirty="0">
                <a:latin typeface="Signika Negative Light" panose="020B0604020202020204" charset="0"/>
              </a:rPr>
              <a:t>CÓDIGO: </a:t>
            </a:r>
          </a:p>
        </p:txBody>
      </p:sp>
    </p:spTree>
    <p:extLst>
      <p:ext uri="{BB962C8B-B14F-4D97-AF65-F5344CB8AC3E}">
        <p14:creationId xmlns:p14="http://schemas.microsoft.com/office/powerpoint/2010/main" val="137165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58"/>
          <p:cNvGrpSpPr/>
          <p:nvPr/>
        </p:nvGrpSpPr>
        <p:grpSpPr>
          <a:xfrm>
            <a:off x="1021819" y="718551"/>
            <a:ext cx="6828379" cy="3262811"/>
            <a:chOff x="1157972" y="940493"/>
            <a:chExt cx="6828379" cy="3262811"/>
          </a:xfrm>
        </p:grpSpPr>
        <p:grpSp>
          <p:nvGrpSpPr>
            <p:cNvPr id="1642" name="Google Shape;1642;p58"/>
            <p:cNvGrpSpPr/>
            <p:nvPr/>
          </p:nvGrpSpPr>
          <p:grpSpPr>
            <a:xfrm rot="-151458">
              <a:off x="1220232" y="1086677"/>
              <a:ext cx="6703861" cy="2970443"/>
              <a:chOff x="2933975" y="1161575"/>
              <a:chExt cx="4017128" cy="1782635"/>
            </a:xfrm>
          </p:grpSpPr>
          <p:sp>
            <p:nvSpPr>
              <p:cNvPr id="1643" name="Google Shape;1643;p58"/>
              <p:cNvSpPr/>
              <p:nvPr/>
            </p:nvSpPr>
            <p:spPr>
              <a:xfrm>
                <a:off x="2933975" y="1161575"/>
                <a:ext cx="4017114" cy="1782635"/>
              </a:xfrm>
              <a:custGeom>
                <a:avLst/>
                <a:gdLst/>
                <a:ahLst/>
                <a:cxnLst/>
                <a:rect l="l" t="t" r="r" b="b"/>
                <a:pathLst>
                  <a:path w="71463" h="31586" extrusionOk="0">
                    <a:moveTo>
                      <a:pt x="1" y="0"/>
                    </a:moveTo>
                    <a:lnTo>
                      <a:pt x="1" y="31585"/>
                    </a:lnTo>
                    <a:lnTo>
                      <a:pt x="71462" y="31585"/>
                    </a:lnTo>
                    <a:lnTo>
                      <a:pt x="714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58"/>
              <p:cNvSpPr/>
              <p:nvPr/>
            </p:nvSpPr>
            <p:spPr>
              <a:xfrm>
                <a:off x="2933975" y="1227430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58"/>
              <p:cNvSpPr/>
              <p:nvPr/>
            </p:nvSpPr>
            <p:spPr>
              <a:xfrm>
                <a:off x="2933975" y="1281838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58"/>
              <p:cNvSpPr/>
              <p:nvPr/>
            </p:nvSpPr>
            <p:spPr>
              <a:xfrm>
                <a:off x="2933975" y="1337135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58"/>
              <p:cNvSpPr/>
              <p:nvPr/>
            </p:nvSpPr>
            <p:spPr>
              <a:xfrm>
                <a:off x="2933975" y="1391543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58"/>
              <p:cNvSpPr/>
              <p:nvPr/>
            </p:nvSpPr>
            <p:spPr>
              <a:xfrm>
                <a:off x="2933975" y="1446841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58"/>
              <p:cNvSpPr/>
              <p:nvPr/>
            </p:nvSpPr>
            <p:spPr>
              <a:xfrm>
                <a:off x="2933975" y="1501249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58"/>
              <p:cNvSpPr/>
              <p:nvPr/>
            </p:nvSpPr>
            <p:spPr>
              <a:xfrm>
                <a:off x="2933975" y="1556546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8"/>
              <p:cNvSpPr/>
              <p:nvPr/>
            </p:nvSpPr>
            <p:spPr>
              <a:xfrm>
                <a:off x="2933975" y="1610954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8"/>
              <p:cNvSpPr/>
              <p:nvPr/>
            </p:nvSpPr>
            <p:spPr>
              <a:xfrm>
                <a:off x="2933975" y="1666251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8"/>
              <p:cNvSpPr/>
              <p:nvPr/>
            </p:nvSpPr>
            <p:spPr>
              <a:xfrm>
                <a:off x="2933975" y="1720659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8"/>
              <p:cNvSpPr/>
              <p:nvPr/>
            </p:nvSpPr>
            <p:spPr>
              <a:xfrm>
                <a:off x="2933975" y="1775956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8"/>
              <p:cNvSpPr/>
              <p:nvPr/>
            </p:nvSpPr>
            <p:spPr>
              <a:xfrm>
                <a:off x="2933975" y="1830364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8"/>
              <p:cNvSpPr/>
              <p:nvPr/>
            </p:nvSpPr>
            <p:spPr>
              <a:xfrm>
                <a:off x="2933975" y="1885661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8"/>
              <p:cNvSpPr/>
              <p:nvPr/>
            </p:nvSpPr>
            <p:spPr>
              <a:xfrm>
                <a:off x="2933975" y="1940069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8"/>
              <p:cNvSpPr/>
              <p:nvPr/>
            </p:nvSpPr>
            <p:spPr>
              <a:xfrm>
                <a:off x="2933975" y="1995367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58"/>
              <p:cNvSpPr/>
              <p:nvPr/>
            </p:nvSpPr>
            <p:spPr>
              <a:xfrm>
                <a:off x="2933975" y="2049775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58"/>
              <p:cNvSpPr/>
              <p:nvPr/>
            </p:nvSpPr>
            <p:spPr>
              <a:xfrm>
                <a:off x="2933975" y="2105072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58"/>
              <p:cNvSpPr/>
              <p:nvPr/>
            </p:nvSpPr>
            <p:spPr>
              <a:xfrm>
                <a:off x="2933975" y="2159480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58"/>
              <p:cNvSpPr/>
              <p:nvPr/>
            </p:nvSpPr>
            <p:spPr>
              <a:xfrm>
                <a:off x="2933975" y="2214777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58"/>
              <p:cNvSpPr/>
              <p:nvPr/>
            </p:nvSpPr>
            <p:spPr>
              <a:xfrm>
                <a:off x="2933975" y="2269185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58"/>
              <p:cNvSpPr/>
              <p:nvPr/>
            </p:nvSpPr>
            <p:spPr>
              <a:xfrm>
                <a:off x="2933975" y="2324482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58"/>
              <p:cNvSpPr/>
              <p:nvPr/>
            </p:nvSpPr>
            <p:spPr>
              <a:xfrm>
                <a:off x="2933975" y="2378890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58"/>
              <p:cNvSpPr/>
              <p:nvPr/>
            </p:nvSpPr>
            <p:spPr>
              <a:xfrm>
                <a:off x="2933975" y="2434188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58"/>
              <p:cNvSpPr/>
              <p:nvPr/>
            </p:nvSpPr>
            <p:spPr>
              <a:xfrm>
                <a:off x="2933975" y="2488651"/>
                <a:ext cx="4017128" cy="0"/>
              </a:xfrm>
              <a:custGeom>
                <a:avLst/>
                <a:gdLst/>
                <a:ahLst/>
                <a:cxnLst/>
                <a:rect l="l" t="t" r="r" b="b"/>
                <a:pathLst>
                  <a:path w="72283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58"/>
              <p:cNvSpPr/>
              <p:nvPr/>
            </p:nvSpPr>
            <p:spPr>
              <a:xfrm>
                <a:off x="2933975" y="2543893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58"/>
              <p:cNvSpPr/>
              <p:nvPr/>
            </p:nvSpPr>
            <p:spPr>
              <a:xfrm>
                <a:off x="2933975" y="2598356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58"/>
              <p:cNvSpPr/>
              <p:nvPr/>
            </p:nvSpPr>
            <p:spPr>
              <a:xfrm>
                <a:off x="2933975" y="2653598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58"/>
              <p:cNvSpPr/>
              <p:nvPr/>
            </p:nvSpPr>
            <p:spPr>
              <a:xfrm>
                <a:off x="2933975" y="2708061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58"/>
              <p:cNvSpPr/>
              <p:nvPr/>
            </p:nvSpPr>
            <p:spPr>
              <a:xfrm>
                <a:off x="2933975" y="2763359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8"/>
              <p:cNvSpPr/>
              <p:nvPr/>
            </p:nvSpPr>
            <p:spPr>
              <a:xfrm>
                <a:off x="2933975" y="2817767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8"/>
              <p:cNvSpPr/>
              <p:nvPr/>
            </p:nvSpPr>
            <p:spPr>
              <a:xfrm>
                <a:off x="2933975" y="2873064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8"/>
              <p:cNvSpPr/>
              <p:nvPr/>
            </p:nvSpPr>
            <p:spPr>
              <a:xfrm>
                <a:off x="303578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8"/>
              <p:cNvSpPr/>
              <p:nvPr/>
            </p:nvSpPr>
            <p:spPr>
              <a:xfrm>
                <a:off x="3091085" y="1165075"/>
                <a:ext cx="0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58"/>
              <p:cNvSpPr/>
              <p:nvPr/>
            </p:nvSpPr>
            <p:spPr>
              <a:xfrm>
                <a:off x="314549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58"/>
              <p:cNvSpPr/>
              <p:nvPr/>
            </p:nvSpPr>
            <p:spPr>
              <a:xfrm>
                <a:off x="320079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58"/>
              <p:cNvSpPr/>
              <p:nvPr/>
            </p:nvSpPr>
            <p:spPr>
              <a:xfrm>
                <a:off x="325519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58"/>
              <p:cNvSpPr/>
              <p:nvPr/>
            </p:nvSpPr>
            <p:spPr>
              <a:xfrm>
                <a:off x="331049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58"/>
              <p:cNvSpPr/>
              <p:nvPr/>
            </p:nvSpPr>
            <p:spPr>
              <a:xfrm>
                <a:off x="336490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58"/>
              <p:cNvSpPr/>
              <p:nvPr/>
            </p:nvSpPr>
            <p:spPr>
              <a:xfrm>
                <a:off x="342020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58"/>
              <p:cNvSpPr/>
              <p:nvPr/>
            </p:nvSpPr>
            <p:spPr>
              <a:xfrm>
                <a:off x="347460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58"/>
              <p:cNvSpPr/>
              <p:nvPr/>
            </p:nvSpPr>
            <p:spPr>
              <a:xfrm>
                <a:off x="352990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58"/>
              <p:cNvSpPr/>
              <p:nvPr/>
            </p:nvSpPr>
            <p:spPr>
              <a:xfrm>
                <a:off x="358431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8"/>
              <p:cNvSpPr/>
              <p:nvPr/>
            </p:nvSpPr>
            <p:spPr>
              <a:xfrm>
                <a:off x="363961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58"/>
              <p:cNvSpPr/>
              <p:nvPr/>
            </p:nvSpPr>
            <p:spPr>
              <a:xfrm>
                <a:off x="369401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58"/>
              <p:cNvSpPr/>
              <p:nvPr/>
            </p:nvSpPr>
            <p:spPr>
              <a:xfrm>
                <a:off x="374931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8"/>
              <p:cNvSpPr/>
              <p:nvPr/>
            </p:nvSpPr>
            <p:spPr>
              <a:xfrm>
                <a:off x="380372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58"/>
              <p:cNvSpPr/>
              <p:nvPr/>
            </p:nvSpPr>
            <p:spPr>
              <a:xfrm>
                <a:off x="385902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58"/>
              <p:cNvSpPr/>
              <p:nvPr/>
            </p:nvSpPr>
            <p:spPr>
              <a:xfrm>
                <a:off x="391342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58"/>
              <p:cNvSpPr/>
              <p:nvPr/>
            </p:nvSpPr>
            <p:spPr>
              <a:xfrm>
                <a:off x="396872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58"/>
              <p:cNvSpPr/>
              <p:nvPr/>
            </p:nvSpPr>
            <p:spPr>
              <a:xfrm>
                <a:off x="402313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58"/>
              <p:cNvSpPr/>
              <p:nvPr/>
            </p:nvSpPr>
            <p:spPr>
              <a:xfrm>
                <a:off x="407843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8"/>
              <p:cNvSpPr/>
              <p:nvPr/>
            </p:nvSpPr>
            <p:spPr>
              <a:xfrm>
                <a:off x="413283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58"/>
              <p:cNvSpPr/>
              <p:nvPr/>
            </p:nvSpPr>
            <p:spPr>
              <a:xfrm>
                <a:off x="418813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58"/>
              <p:cNvSpPr/>
              <p:nvPr/>
            </p:nvSpPr>
            <p:spPr>
              <a:xfrm>
                <a:off x="424254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8"/>
              <p:cNvSpPr/>
              <p:nvPr/>
            </p:nvSpPr>
            <p:spPr>
              <a:xfrm>
                <a:off x="429784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58"/>
              <p:cNvSpPr/>
              <p:nvPr/>
            </p:nvSpPr>
            <p:spPr>
              <a:xfrm>
                <a:off x="435224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58"/>
              <p:cNvSpPr/>
              <p:nvPr/>
            </p:nvSpPr>
            <p:spPr>
              <a:xfrm>
                <a:off x="440754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8"/>
              <p:cNvSpPr/>
              <p:nvPr/>
            </p:nvSpPr>
            <p:spPr>
              <a:xfrm>
                <a:off x="446195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58"/>
              <p:cNvSpPr/>
              <p:nvPr/>
            </p:nvSpPr>
            <p:spPr>
              <a:xfrm>
                <a:off x="451725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58"/>
              <p:cNvSpPr/>
              <p:nvPr/>
            </p:nvSpPr>
            <p:spPr>
              <a:xfrm>
                <a:off x="4571714" y="1165075"/>
                <a:ext cx="0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8"/>
              <p:cNvSpPr/>
              <p:nvPr/>
            </p:nvSpPr>
            <p:spPr>
              <a:xfrm>
                <a:off x="462695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58"/>
              <p:cNvSpPr/>
              <p:nvPr/>
            </p:nvSpPr>
            <p:spPr>
              <a:xfrm>
                <a:off x="4681419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58"/>
              <p:cNvSpPr/>
              <p:nvPr/>
            </p:nvSpPr>
            <p:spPr>
              <a:xfrm>
                <a:off x="473666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58"/>
              <p:cNvSpPr/>
              <p:nvPr/>
            </p:nvSpPr>
            <p:spPr>
              <a:xfrm>
                <a:off x="4791124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58"/>
              <p:cNvSpPr/>
              <p:nvPr/>
            </p:nvSpPr>
            <p:spPr>
              <a:xfrm>
                <a:off x="484642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58"/>
              <p:cNvSpPr/>
              <p:nvPr/>
            </p:nvSpPr>
            <p:spPr>
              <a:xfrm>
                <a:off x="490082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58"/>
              <p:cNvSpPr/>
              <p:nvPr/>
            </p:nvSpPr>
            <p:spPr>
              <a:xfrm>
                <a:off x="4956126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58"/>
              <p:cNvSpPr/>
              <p:nvPr/>
            </p:nvSpPr>
            <p:spPr>
              <a:xfrm>
                <a:off x="501053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58"/>
              <p:cNvSpPr/>
              <p:nvPr/>
            </p:nvSpPr>
            <p:spPr>
              <a:xfrm>
                <a:off x="506583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58"/>
              <p:cNvSpPr/>
              <p:nvPr/>
            </p:nvSpPr>
            <p:spPr>
              <a:xfrm>
                <a:off x="512023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58"/>
              <p:cNvSpPr/>
              <p:nvPr/>
            </p:nvSpPr>
            <p:spPr>
              <a:xfrm>
                <a:off x="5175536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58"/>
              <p:cNvSpPr/>
              <p:nvPr/>
            </p:nvSpPr>
            <p:spPr>
              <a:xfrm>
                <a:off x="522994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58"/>
              <p:cNvSpPr/>
              <p:nvPr/>
            </p:nvSpPr>
            <p:spPr>
              <a:xfrm>
                <a:off x="528524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58"/>
              <p:cNvSpPr/>
              <p:nvPr/>
            </p:nvSpPr>
            <p:spPr>
              <a:xfrm>
                <a:off x="533964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58"/>
              <p:cNvSpPr/>
              <p:nvPr/>
            </p:nvSpPr>
            <p:spPr>
              <a:xfrm>
                <a:off x="539494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58"/>
              <p:cNvSpPr/>
              <p:nvPr/>
            </p:nvSpPr>
            <p:spPr>
              <a:xfrm>
                <a:off x="544935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58"/>
              <p:cNvSpPr/>
              <p:nvPr/>
            </p:nvSpPr>
            <p:spPr>
              <a:xfrm>
                <a:off x="550465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58"/>
              <p:cNvSpPr/>
              <p:nvPr/>
            </p:nvSpPr>
            <p:spPr>
              <a:xfrm>
                <a:off x="555905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58"/>
              <p:cNvSpPr/>
              <p:nvPr/>
            </p:nvSpPr>
            <p:spPr>
              <a:xfrm>
                <a:off x="561435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58"/>
              <p:cNvSpPr/>
              <p:nvPr/>
            </p:nvSpPr>
            <p:spPr>
              <a:xfrm>
                <a:off x="566876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58"/>
              <p:cNvSpPr/>
              <p:nvPr/>
            </p:nvSpPr>
            <p:spPr>
              <a:xfrm>
                <a:off x="572406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58"/>
              <p:cNvSpPr/>
              <p:nvPr/>
            </p:nvSpPr>
            <p:spPr>
              <a:xfrm>
                <a:off x="577846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58"/>
              <p:cNvSpPr/>
              <p:nvPr/>
            </p:nvSpPr>
            <p:spPr>
              <a:xfrm>
                <a:off x="583376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58"/>
              <p:cNvSpPr/>
              <p:nvPr/>
            </p:nvSpPr>
            <p:spPr>
              <a:xfrm>
                <a:off x="588817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58"/>
              <p:cNvSpPr/>
              <p:nvPr/>
            </p:nvSpPr>
            <p:spPr>
              <a:xfrm>
                <a:off x="594347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58"/>
              <p:cNvSpPr/>
              <p:nvPr/>
            </p:nvSpPr>
            <p:spPr>
              <a:xfrm>
                <a:off x="599787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58"/>
              <p:cNvSpPr/>
              <p:nvPr/>
            </p:nvSpPr>
            <p:spPr>
              <a:xfrm>
                <a:off x="605317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58"/>
              <p:cNvSpPr/>
              <p:nvPr/>
            </p:nvSpPr>
            <p:spPr>
              <a:xfrm>
                <a:off x="610758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58"/>
              <p:cNvSpPr/>
              <p:nvPr/>
            </p:nvSpPr>
            <p:spPr>
              <a:xfrm>
                <a:off x="616288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58"/>
              <p:cNvSpPr/>
              <p:nvPr/>
            </p:nvSpPr>
            <p:spPr>
              <a:xfrm>
                <a:off x="6217344" y="1165075"/>
                <a:ext cx="0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58"/>
              <p:cNvSpPr/>
              <p:nvPr/>
            </p:nvSpPr>
            <p:spPr>
              <a:xfrm>
                <a:off x="627258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58"/>
              <p:cNvSpPr/>
              <p:nvPr/>
            </p:nvSpPr>
            <p:spPr>
              <a:xfrm>
                <a:off x="6327049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58"/>
              <p:cNvSpPr/>
              <p:nvPr/>
            </p:nvSpPr>
            <p:spPr>
              <a:xfrm>
                <a:off x="638229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58"/>
              <p:cNvSpPr/>
              <p:nvPr/>
            </p:nvSpPr>
            <p:spPr>
              <a:xfrm>
                <a:off x="6436754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58"/>
              <p:cNvSpPr/>
              <p:nvPr/>
            </p:nvSpPr>
            <p:spPr>
              <a:xfrm>
                <a:off x="649205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58"/>
              <p:cNvSpPr/>
              <p:nvPr/>
            </p:nvSpPr>
            <p:spPr>
              <a:xfrm>
                <a:off x="6546459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58"/>
              <p:cNvSpPr/>
              <p:nvPr/>
            </p:nvSpPr>
            <p:spPr>
              <a:xfrm>
                <a:off x="6601756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58"/>
              <p:cNvSpPr/>
              <p:nvPr/>
            </p:nvSpPr>
            <p:spPr>
              <a:xfrm>
                <a:off x="6656164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58"/>
              <p:cNvSpPr/>
              <p:nvPr/>
            </p:nvSpPr>
            <p:spPr>
              <a:xfrm>
                <a:off x="671146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58"/>
              <p:cNvSpPr/>
              <p:nvPr/>
            </p:nvSpPr>
            <p:spPr>
              <a:xfrm>
                <a:off x="6765869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58"/>
              <p:cNvSpPr/>
              <p:nvPr/>
            </p:nvSpPr>
            <p:spPr>
              <a:xfrm>
                <a:off x="6821166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58"/>
              <p:cNvSpPr/>
              <p:nvPr/>
            </p:nvSpPr>
            <p:spPr>
              <a:xfrm>
                <a:off x="6875574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58"/>
              <p:cNvSpPr/>
              <p:nvPr/>
            </p:nvSpPr>
            <p:spPr>
              <a:xfrm>
                <a:off x="693087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7" name="Google Shape;1747;p58"/>
            <p:cNvGrpSpPr/>
            <p:nvPr/>
          </p:nvGrpSpPr>
          <p:grpSpPr>
            <a:xfrm>
              <a:off x="1220096" y="1086262"/>
              <a:ext cx="6703783" cy="2970404"/>
              <a:chOff x="2933975" y="1161575"/>
              <a:chExt cx="4017128" cy="1782635"/>
            </a:xfrm>
          </p:grpSpPr>
          <p:sp>
            <p:nvSpPr>
              <p:cNvPr id="1748" name="Google Shape;1748;p58"/>
              <p:cNvSpPr/>
              <p:nvPr/>
            </p:nvSpPr>
            <p:spPr>
              <a:xfrm>
                <a:off x="2933975" y="1161575"/>
                <a:ext cx="4017114" cy="1782635"/>
              </a:xfrm>
              <a:custGeom>
                <a:avLst/>
                <a:gdLst/>
                <a:ahLst/>
                <a:cxnLst/>
                <a:rect l="l" t="t" r="r" b="b"/>
                <a:pathLst>
                  <a:path w="71463" h="31586" extrusionOk="0">
                    <a:moveTo>
                      <a:pt x="1" y="0"/>
                    </a:moveTo>
                    <a:lnTo>
                      <a:pt x="1" y="31585"/>
                    </a:lnTo>
                    <a:lnTo>
                      <a:pt x="71462" y="31585"/>
                    </a:lnTo>
                    <a:lnTo>
                      <a:pt x="714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58"/>
              <p:cNvSpPr/>
              <p:nvPr/>
            </p:nvSpPr>
            <p:spPr>
              <a:xfrm>
                <a:off x="2933975" y="1227430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58"/>
              <p:cNvSpPr/>
              <p:nvPr/>
            </p:nvSpPr>
            <p:spPr>
              <a:xfrm>
                <a:off x="2933975" y="1281838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58"/>
              <p:cNvSpPr/>
              <p:nvPr/>
            </p:nvSpPr>
            <p:spPr>
              <a:xfrm>
                <a:off x="2933975" y="1337135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58"/>
              <p:cNvSpPr/>
              <p:nvPr/>
            </p:nvSpPr>
            <p:spPr>
              <a:xfrm>
                <a:off x="2933975" y="1391543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58"/>
              <p:cNvSpPr/>
              <p:nvPr/>
            </p:nvSpPr>
            <p:spPr>
              <a:xfrm>
                <a:off x="2933975" y="1446841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58"/>
              <p:cNvSpPr/>
              <p:nvPr/>
            </p:nvSpPr>
            <p:spPr>
              <a:xfrm>
                <a:off x="2933975" y="1501249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58"/>
              <p:cNvSpPr/>
              <p:nvPr/>
            </p:nvSpPr>
            <p:spPr>
              <a:xfrm>
                <a:off x="2933975" y="1556546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58"/>
              <p:cNvSpPr/>
              <p:nvPr/>
            </p:nvSpPr>
            <p:spPr>
              <a:xfrm>
                <a:off x="2933975" y="1610954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58"/>
              <p:cNvSpPr/>
              <p:nvPr/>
            </p:nvSpPr>
            <p:spPr>
              <a:xfrm>
                <a:off x="2933975" y="1666251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58"/>
              <p:cNvSpPr/>
              <p:nvPr/>
            </p:nvSpPr>
            <p:spPr>
              <a:xfrm>
                <a:off x="2933975" y="1720659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58"/>
              <p:cNvSpPr/>
              <p:nvPr/>
            </p:nvSpPr>
            <p:spPr>
              <a:xfrm>
                <a:off x="2933975" y="1775956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58"/>
              <p:cNvSpPr/>
              <p:nvPr/>
            </p:nvSpPr>
            <p:spPr>
              <a:xfrm>
                <a:off x="2933975" y="1830364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58"/>
              <p:cNvSpPr/>
              <p:nvPr/>
            </p:nvSpPr>
            <p:spPr>
              <a:xfrm>
                <a:off x="2933975" y="1885661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58"/>
              <p:cNvSpPr/>
              <p:nvPr/>
            </p:nvSpPr>
            <p:spPr>
              <a:xfrm>
                <a:off x="2933975" y="1940069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58"/>
              <p:cNvSpPr/>
              <p:nvPr/>
            </p:nvSpPr>
            <p:spPr>
              <a:xfrm>
                <a:off x="2933975" y="1995367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8"/>
              <p:cNvSpPr/>
              <p:nvPr/>
            </p:nvSpPr>
            <p:spPr>
              <a:xfrm>
                <a:off x="2933975" y="2049775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8"/>
              <p:cNvSpPr/>
              <p:nvPr/>
            </p:nvSpPr>
            <p:spPr>
              <a:xfrm>
                <a:off x="2933975" y="2105072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8"/>
              <p:cNvSpPr/>
              <p:nvPr/>
            </p:nvSpPr>
            <p:spPr>
              <a:xfrm>
                <a:off x="2933975" y="2159480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8"/>
              <p:cNvSpPr/>
              <p:nvPr/>
            </p:nvSpPr>
            <p:spPr>
              <a:xfrm>
                <a:off x="2933975" y="2214777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8"/>
              <p:cNvSpPr/>
              <p:nvPr/>
            </p:nvSpPr>
            <p:spPr>
              <a:xfrm>
                <a:off x="2933975" y="2269185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8"/>
              <p:cNvSpPr/>
              <p:nvPr/>
            </p:nvSpPr>
            <p:spPr>
              <a:xfrm>
                <a:off x="2933975" y="2324482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8"/>
              <p:cNvSpPr/>
              <p:nvPr/>
            </p:nvSpPr>
            <p:spPr>
              <a:xfrm>
                <a:off x="2933975" y="2378890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8"/>
              <p:cNvSpPr/>
              <p:nvPr/>
            </p:nvSpPr>
            <p:spPr>
              <a:xfrm>
                <a:off x="2933975" y="2434188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8"/>
              <p:cNvSpPr/>
              <p:nvPr/>
            </p:nvSpPr>
            <p:spPr>
              <a:xfrm>
                <a:off x="2933975" y="2488651"/>
                <a:ext cx="4017128" cy="0"/>
              </a:xfrm>
              <a:custGeom>
                <a:avLst/>
                <a:gdLst/>
                <a:ahLst/>
                <a:cxnLst/>
                <a:rect l="l" t="t" r="r" b="b"/>
                <a:pathLst>
                  <a:path w="72283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8"/>
              <p:cNvSpPr/>
              <p:nvPr/>
            </p:nvSpPr>
            <p:spPr>
              <a:xfrm>
                <a:off x="2933975" y="2543893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8"/>
              <p:cNvSpPr/>
              <p:nvPr/>
            </p:nvSpPr>
            <p:spPr>
              <a:xfrm>
                <a:off x="2933975" y="2598356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8"/>
              <p:cNvSpPr/>
              <p:nvPr/>
            </p:nvSpPr>
            <p:spPr>
              <a:xfrm>
                <a:off x="2933975" y="2653598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1"/>
                    </a:moveTo>
                    <a:lnTo>
                      <a:pt x="72283" y="1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8"/>
              <p:cNvSpPr/>
              <p:nvPr/>
            </p:nvSpPr>
            <p:spPr>
              <a:xfrm>
                <a:off x="2933975" y="2708061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8"/>
              <p:cNvSpPr/>
              <p:nvPr/>
            </p:nvSpPr>
            <p:spPr>
              <a:xfrm>
                <a:off x="2933975" y="2763359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8"/>
              <p:cNvSpPr/>
              <p:nvPr/>
            </p:nvSpPr>
            <p:spPr>
              <a:xfrm>
                <a:off x="2933975" y="2817767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8"/>
              <p:cNvSpPr/>
              <p:nvPr/>
            </p:nvSpPr>
            <p:spPr>
              <a:xfrm>
                <a:off x="2933975" y="2873064"/>
                <a:ext cx="401712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72283" h="1" fill="none" extrusionOk="0">
                    <a:moveTo>
                      <a:pt x="0" y="0"/>
                    </a:moveTo>
                    <a:lnTo>
                      <a:pt x="72283" y="0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8"/>
              <p:cNvSpPr/>
              <p:nvPr/>
            </p:nvSpPr>
            <p:spPr>
              <a:xfrm>
                <a:off x="303578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8"/>
              <p:cNvSpPr/>
              <p:nvPr/>
            </p:nvSpPr>
            <p:spPr>
              <a:xfrm>
                <a:off x="3091085" y="1165075"/>
                <a:ext cx="0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8"/>
              <p:cNvSpPr/>
              <p:nvPr/>
            </p:nvSpPr>
            <p:spPr>
              <a:xfrm>
                <a:off x="314549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58"/>
              <p:cNvSpPr/>
              <p:nvPr/>
            </p:nvSpPr>
            <p:spPr>
              <a:xfrm>
                <a:off x="320079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58"/>
              <p:cNvSpPr/>
              <p:nvPr/>
            </p:nvSpPr>
            <p:spPr>
              <a:xfrm>
                <a:off x="325519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8"/>
              <p:cNvSpPr/>
              <p:nvPr/>
            </p:nvSpPr>
            <p:spPr>
              <a:xfrm>
                <a:off x="331049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8"/>
              <p:cNvSpPr/>
              <p:nvPr/>
            </p:nvSpPr>
            <p:spPr>
              <a:xfrm>
                <a:off x="336490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8"/>
              <p:cNvSpPr/>
              <p:nvPr/>
            </p:nvSpPr>
            <p:spPr>
              <a:xfrm>
                <a:off x="342020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8"/>
              <p:cNvSpPr/>
              <p:nvPr/>
            </p:nvSpPr>
            <p:spPr>
              <a:xfrm>
                <a:off x="347460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58"/>
              <p:cNvSpPr/>
              <p:nvPr/>
            </p:nvSpPr>
            <p:spPr>
              <a:xfrm>
                <a:off x="352990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58"/>
              <p:cNvSpPr/>
              <p:nvPr/>
            </p:nvSpPr>
            <p:spPr>
              <a:xfrm>
                <a:off x="358431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8"/>
              <p:cNvSpPr/>
              <p:nvPr/>
            </p:nvSpPr>
            <p:spPr>
              <a:xfrm>
                <a:off x="363961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8"/>
              <p:cNvSpPr/>
              <p:nvPr/>
            </p:nvSpPr>
            <p:spPr>
              <a:xfrm>
                <a:off x="369401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8"/>
              <p:cNvSpPr/>
              <p:nvPr/>
            </p:nvSpPr>
            <p:spPr>
              <a:xfrm>
                <a:off x="374931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8"/>
              <p:cNvSpPr/>
              <p:nvPr/>
            </p:nvSpPr>
            <p:spPr>
              <a:xfrm>
                <a:off x="380372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8"/>
              <p:cNvSpPr/>
              <p:nvPr/>
            </p:nvSpPr>
            <p:spPr>
              <a:xfrm>
                <a:off x="385902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8"/>
              <p:cNvSpPr/>
              <p:nvPr/>
            </p:nvSpPr>
            <p:spPr>
              <a:xfrm>
                <a:off x="391342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58"/>
              <p:cNvSpPr/>
              <p:nvPr/>
            </p:nvSpPr>
            <p:spPr>
              <a:xfrm>
                <a:off x="396872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58"/>
              <p:cNvSpPr/>
              <p:nvPr/>
            </p:nvSpPr>
            <p:spPr>
              <a:xfrm>
                <a:off x="402313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58"/>
              <p:cNvSpPr/>
              <p:nvPr/>
            </p:nvSpPr>
            <p:spPr>
              <a:xfrm>
                <a:off x="407843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58"/>
              <p:cNvSpPr/>
              <p:nvPr/>
            </p:nvSpPr>
            <p:spPr>
              <a:xfrm>
                <a:off x="413283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58"/>
              <p:cNvSpPr/>
              <p:nvPr/>
            </p:nvSpPr>
            <p:spPr>
              <a:xfrm>
                <a:off x="418813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58"/>
              <p:cNvSpPr/>
              <p:nvPr/>
            </p:nvSpPr>
            <p:spPr>
              <a:xfrm>
                <a:off x="424254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58"/>
              <p:cNvSpPr/>
              <p:nvPr/>
            </p:nvSpPr>
            <p:spPr>
              <a:xfrm>
                <a:off x="429784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58"/>
              <p:cNvSpPr/>
              <p:nvPr/>
            </p:nvSpPr>
            <p:spPr>
              <a:xfrm>
                <a:off x="435224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58"/>
              <p:cNvSpPr/>
              <p:nvPr/>
            </p:nvSpPr>
            <p:spPr>
              <a:xfrm>
                <a:off x="440754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8"/>
              <p:cNvSpPr/>
              <p:nvPr/>
            </p:nvSpPr>
            <p:spPr>
              <a:xfrm>
                <a:off x="446195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8"/>
              <p:cNvSpPr/>
              <p:nvPr/>
            </p:nvSpPr>
            <p:spPr>
              <a:xfrm>
                <a:off x="451725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8"/>
              <p:cNvSpPr/>
              <p:nvPr/>
            </p:nvSpPr>
            <p:spPr>
              <a:xfrm>
                <a:off x="4571714" y="1165075"/>
                <a:ext cx="0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8"/>
              <p:cNvSpPr/>
              <p:nvPr/>
            </p:nvSpPr>
            <p:spPr>
              <a:xfrm>
                <a:off x="462695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58"/>
              <p:cNvSpPr/>
              <p:nvPr/>
            </p:nvSpPr>
            <p:spPr>
              <a:xfrm>
                <a:off x="4681419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58"/>
              <p:cNvSpPr/>
              <p:nvPr/>
            </p:nvSpPr>
            <p:spPr>
              <a:xfrm>
                <a:off x="473666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8"/>
              <p:cNvSpPr/>
              <p:nvPr/>
            </p:nvSpPr>
            <p:spPr>
              <a:xfrm>
                <a:off x="4791124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58"/>
              <p:cNvSpPr/>
              <p:nvPr/>
            </p:nvSpPr>
            <p:spPr>
              <a:xfrm>
                <a:off x="484642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58"/>
              <p:cNvSpPr/>
              <p:nvPr/>
            </p:nvSpPr>
            <p:spPr>
              <a:xfrm>
                <a:off x="490082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58"/>
              <p:cNvSpPr/>
              <p:nvPr/>
            </p:nvSpPr>
            <p:spPr>
              <a:xfrm>
                <a:off x="4956126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58"/>
              <p:cNvSpPr/>
              <p:nvPr/>
            </p:nvSpPr>
            <p:spPr>
              <a:xfrm>
                <a:off x="501053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58"/>
              <p:cNvSpPr/>
              <p:nvPr/>
            </p:nvSpPr>
            <p:spPr>
              <a:xfrm>
                <a:off x="506583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58"/>
              <p:cNvSpPr/>
              <p:nvPr/>
            </p:nvSpPr>
            <p:spPr>
              <a:xfrm>
                <a:off x="512023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58"/>
              <p:cNvSpPr/>
              <p:nvPr/>
            </p:nvSpPr>
            <p:spPr>
              <a:xfrm>
                <a:off x="5175536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58"/>
              <p:cNvSpPr/>
              <p:nvPr/>
            </p:nvSpPr>
            <p:spPr>
              <a:xfrm>
                <a:off x="522994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58"/>
              <p:cNvSpPr/>
              <p:nvPr/>
            </p:nvSpPr>
            <p:spPr>
              <a:xfrm>
                <a:off x="528524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58"/>
              <p:cNvSpPr/>
              <p:nvPr/>
            </p:nvSpPr>
            <p:spPr>
              <a:xfrm>
                <a:off x="533964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58"/>
              <p:cNvSpPr/>
              <p:nvPr/>
            </p:nvSpPr>
            <p:spPr>
              <a:xfrm>
                <a:off x="539494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58"/>
              <p:cNvSpPr/>
              <p:nvPr/>
            </p:nvSpPr>
            <p:spPr>
              <a:xfrm>
                <a:off x="544935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58"/>
              <p:cNvSpPr/>
              <p:nvPr/>
            </p:nvSpPr>
            <p:spPr>
              <a:xfrm>
                <a:off x="550465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58"/>
              <p:cNvSpPr/>
              <p:nvPr/>
            </p:nvSpPr>
            <p:spPr>
              <a:xfrm>
                <a:off x="555905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58"/>
              <p:cNvSpPr/>
              <p:nvPr/>
            </p:nvSpPr>
            <p:spPr>
              <a:xfrm>
                <a:off x="561435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58"/>
              <p:cNvSpPr/>
              <p:nvPr/>
            </p:nvSpPr>
            <p:spPr>
              <a:xfrm>
                <a:off x="566876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58"/>
              <p:cNvSpPr/>
              <p:nvPr/>
            </p:nvSpPr>
            <p:spPr>
              <a:xfrm>
                <a:off x="572406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58"/>
              <p:cNvSpPr/>
              <p:nvPr/>
            </p:nvSpPr>
            <p:spPr>
              <a:xfrm>
                <a:off x="577846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58"/>
              <p:cNvSpPr/>
              <p:nvPr/>
            </p:nvSpPr>
            <p:spPr>
              <a:xfrm>
                <a:off x="583376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58"/>
              <p:cNvSpPr/>
              <p:nvPr/>
            </p:nvSpPr>
            <p:spPr>
              <a:xfrm>
                <a:off x="588817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8"/>
              <p:cNvSpPr/>
              <p:nvPr/>
            </p:nvSpPr>
            <p:spPr>
              <a:xfrm>
                <a:off x="594347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8"/>
              <p:cNvSpPr/>
              <p:nvPr/>
            </p:nvSpPr>
            <p:spPr>
              <a:xfrm>
                <a:off x="5997878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8"/>
              <p:cNvSpPr/>
              <p:nvPr/>
            </p:nvSpPr>
            <p:spPr>
              <a:xfrm>
                <a:off x="605317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8"/>
              <p:cNvSpPr/>
              <p:nvPr/>
            </p:nvSpPr>
            <p:spPr>
              <a:xfrm>
                <a:off x="6107583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8"/>
              <p:cNvSpPr/>
              <p:nvPr/>
            </p:nvSpPr>
            <p:spPr>
              <a:xfrm>
                <a:off x="616288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8"/>
              <p:cNvSpPr/>
              <p:nvPr/>
            </p:nvSpPr>
            <p:spPr>
              <a:xfrm>
                <a:off x="6217344" y="1165075"/>
                <a:ext cx="0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58"/>
              <p:cNvSpPr/>
              <p:nvPr/>
            </p:nvSpPr>
            <p:spPr>
              <a:xfrm>
                <a:off x="6272585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58"/>
              <p:cNvSpPr/>
              <p:nvPr/>
            </p:nvSpPr>
            <p:spPr>
              <a:xfrm>
                <a:off x="6327049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58"/>
              <p:cNvSpPr/>
              <p:nvPr/>
            </p:nvSpPr>
            <p:spPr>
              <a:xfrm>
                <a:off x="6382290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1" y="1"/>
                    </a:moveTo>
                    <a:lnTo>
                      <a:pt x="1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58"/>
              <p:cNvSpPr/>
              <p:nvPr/>
            </p:nvSpPr>
            <p:spPr>
              <a:xfrm>
                <a:off x="6436754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58"/>
              <p:cNvSpPr/>
              <p:nvPr/>
            </p:nvSpPr>
            <p:spPr>
              <a:xfrm>
                <a:off x="649205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58"/>
              <p:cNvSpPr/>
              <p:nvPr/>
            </p:nvSpPr>
            <p:spPr>
              <a:xfrm>
                <a:off x="6546459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58"/>
              <p:cNvSpPr/>
              <p:nvPr/>
            </p:nvSpPr>
            <p:spPr>
              <a:xfrm>
                <a:off x="6601756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58"/>
              <p:cNvSpPr/>
              <p:nvPr/>
            </p:nvSpPr>
            <p:spPr>
              <a:xfrm>
                <a:off x="6656164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58"/>
              <p:cNvSpPr/>
              <p:nvPr/>
            </p:nvSpPr>
            <p:spPr>
              <a:xfrm>
                <a:off x="671146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58"/>
              <p:cNvSpPr/>
              <p:nvPr/>
            </p:nvSpPr>
            <p:spPr>
              <a:xfrm>
                <a:off x="6765869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58"/>
              <p:cNvSpPr/>
              <p:nvPr/>
            </p:nvSpPr>
            <p:spPr>
              <a:xfrm>
                <a:off x="6821166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750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58"/>
              <p:cNvSpPr/>
              <p:nvPr/>
            </p:nvSpPr>
            <p:spPr>
              <a:xfrm>
                <a:off x="6875574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58"/>
              <p:cNvSpPr/>
              <p:nvPr/>
            </p:nvSpPr>
            <p:spPr>
              <a:xfrm>
                <a:off x="6930871" y="1165075"/>
                <a:ext cx="56" cy="1779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32013" fill="none" extrusionOk="0">
                    <a:moveTo>
                      <a:pt x="0" y="1"/>
                    </a:moveTo>
                    <a:lnTo>
                      <a:pt x="0" y="32012"/>
                    </a:lnTo>
                  </a:path>
                </a:pathLst>
              </a:custGeom>
              <a:noFill/>
              <a:ln w="3550" cap="flat" cmpd="sng">
                <a:solidFill>
                  <a:schemeClr val="lt2"/>
                </a:solidFill>
                <a:prstDash val="solid"/>
                <a:miter lim="157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2" name="Google Shape;1852;p58"/>
            <p:cNvGrpSpPr/>
            <p:nvPr/>
          </p:nvGrpSpPr>
          <p:grpSpPr>
            <a:xfrm flipH="1">
              <a:off x="1421747" y="1086246"/>
              <a:ext cx="417876" cy="501481"/>
              <a:chOff x="2279900" y="1356008"/>
              <a:chExt cx="355973" cy="427192"/>
            </a:xfrm>
          </p:grpSpPr>
          <p:sp>
            <p:nvSpPr>
              <p:cNvPr id="1853" name="Google Shape;1853;p58"/>
              <p:cNvSpPr/>
              <p:nvPr/>
            </p:nvSpPr>
            <p:spPr>
              <a:xfrm>
                <a:off x="2279900" y="1566300"/>
                <a:ext cx="240900" cy="216900"/>
              </a:xfrm>
              <a:prstGeom prst="ellipse">
                <a:avLst/>
              </a:prstGeom>
              <a:gradFill>
                <a:gsLst>
                  <a:gs pos="0">
                    <a:srgbClr val="D9D9D9">
                      <a:alpha val="67058"/>
                    </a:srgbClr>
                  </a:gs>
                  <a:gs pos="60000">
                    <a:srgbClr val="C3BAA2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54" name="Google Shape;1854;p58"/>
              <p:cNvGrpSpPr/>
              <p:nvPr/>
            </p:nvGrpSpPr>
            <p:grpSpPr>
              <a:xfrm>
                <a:off x="2395070" y="1356008"/>
                <a:ext cx="240802" cy="326586"/>
                <a:chOff x="1847775" y="238125"/>
                <a:chExt cx="3637500" cy="4933325"/>
              </a:xfrm>
            </p:grpSpPr>
            <p:sp>
              <p:nvSpPr>
                <p:cNvPr id="1855" name="Google Shape;1855;p58"/>
                <p:cNvSpPr/>
                <p:nvPr/>
              </p:nvSpPr>
              <p:spPr>
                <a:xfrm>
                  <a:off x="1847775" y="3431350"/>
                  <a:ext cx="1268050" cy="17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2" h="69604" extrusionOk="0">
                      <a:moveTo>
                        <a:pt x="34802" y="0"/>
                      </a:moveTo>
                      <a:lnTo>
                        <a:pt x="0" y="69603"/>
                      </a:lnTo>
                      <a:lnTo>
                        <a:pt x="0" y="69603"/>
                      </a:lnTo>
                      <a:lnTo>
                        <a:pt x="50721" y="12218"/>
                      </a:lnTo>
                      <a:lnTo>
                        <a:pt x="3480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6" name="Google Shape;1856;p58"/>
                <p:cNvSpPr/>
                <p:nvPr/>
              </p:nvSpPr>
              <p:spPr>
                <a:xfrm>
                  <a:off x="1866275" y="774950"/>
                  <a:ext cx="3535700" cy="33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28" h="135505" extrusionOk="0">
                      <a:moveTo>
                        <a:pt x="70714" y="0"/>
                      </a:moveTo>
                      <a:cubicBezTo>
                        <a:pt x="31840" y="0"/>
                        <a:pt x="0" y="29989"/>
                        <a:pt x="0" y="67752"/>
                      </a:cubicBezTo>
                      <a:cubicBezTo>
                        <a:pt x="0" y="105146"/>
                        <a:pt x="31840" y="135504"/>
                        <a:pt x="70714" y="135504"/>
                      </a:cubicBezTo>
                      <a:cubicBezTo>
                        <a:pt x="109958" y="135504"/>
                        <a:pt x="141428" y="105146"/>
                        <a:pt x="141428" y="67752"/>
                      </a:cubicBezTo>
                      <a:cubicBezTo>
                        <a:pt x="141428" y="29989"/>
                        <a:pt x="109958" y="0"/>
                        <a:pt x="707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1155CC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58"/>
                <p:cNvSpPr/>
                <p:nvPr/>
              </p:nvSpPr>
              <p:spPr>
                <a:xfrm>
                  <a:off x="2690025" y="238125"/>
                  <a:ext cx="2795250" cy="267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10" h="106997" extrusionOk="0">
                      <a:moveTo>
                        <a:pt x="55905" y="0"/>
                      </a:moveTo>
                      <a:cubicBezTo>
                        <a:pt x="25176" y="0"/>
                        <a:pt x="1" y="24065"/>
                        <a:pt x="1" y="53683"/>
                      </a:cubicBezTo>
                      <a:cubicBezTo>
                        <a:pt x="1" y="83302"/>
                        <a:pt x="25176" y="106996"/>
                        <a:pt x="55905" y="106996"/>
                      </a:cubicBezTo>
                      <a:cubicBezTo>
                        <a:pt x="86634" y="106996"/>
                        <a:pt x="111810" y="83302"/>
                        <a:pt x="111810" y="53683"/>
                      </a:cubicBezTo>
                      <a:cubicBezTo>
                        <a:pt x="111810" y="24065"/>
                        <a:pt x="86634" y="0"/>
                        <a:pt x="559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28575" dist="9525" dir="6480000" algn="bl" rotWithShape="0">
                    <a:srgbClr val="85200C">
                      <a:alpha val="3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58" name="Google Shape;1858;p58"/>
            <p:cNvGrpSpPr/>
            <p:nvPr/>
          </p:nvGrpSpPr>
          <p:grpSpPr>
            <a:xfrm flipH="1">
              <a:off x="7316547" y="1015621"/>
              <a:ext cx="417876" cy="501481"/>
              <a:chOff x="2279900" y="1356008"/>
              <a:chExt cx="355973" cy="427192"/>
            </a:xfrm>
          </p:grpSpPr>
          <p:sp>
            <p:nvSpPr>
              <p:cNvPr id="1859" name="Google Shape;1859;p58"/>
              <p:cNvSpPr/>
              <p:nvPr/>
            </p:nvSpPr>
            <p:spPr>
              <a:xfrm>
                <a:off x="2279900" y="1566300"/>
                <a:ext cx="240900" cy="216900"/>
              </a:xfrm>
              <a:prstGeom prst="ellipse">
                <a:avLst/>
              </a:prstGeom>
              <a:gradFill>
                <a:gsLst>
                  <a:gs pos="0">
                    <a:srgbClr val="D9D9D9">
                      <a:alpha val="67058"/>
                    </a:srgbClr>
                  </a:gs>
                  <a:gs pos="60000">
                    <a:srgbClr val="C3BAA2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60" name="Google Shape;1860;p58"/>
              <p:cNvGrpSpPr/>
              <p:nvPr/>
            </p:nvGrpSpPr>
            <p:grpSpPr>
              <a:xfrm>
                <a:off x="2395070" y="1356008"/>
                <a:ext cx="240802" cy="326586"/>
                <a:chOff x="1847775" y="238125"/>
                <a:chExt cx="3637500" cy="4933325"/>
              </a:xfrm>
            </p:grpSpPr>
            <p:sp>
              <p:nvSpPr>
                <p:cNvPr id="1861" name="Google Shape;1861;p58"/>
                <p:cNvSpPr/>
                <p:nvPr/>
              </p:nvSpPr>
              <p:spPr>
                <a:xfrm>
                  <a:off x="1847775" y="3431350"/>
                  <a:ext cx="1268050" cy="17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2" h="69604" extrusionOk="0">
                      <a:moveTo>
                        <a:pt x="34802" y="0"/>
                      </a:moveTo>
                      <a:lnTo>
                        <a:pt x="0" y="69603"/>
                      </a:lnTo>
                      <a:lnTo>
                        <a:pt x="0" y="69603"/>
                      </a:lnTo>
                      <a:lnTo>
                        <a:pt x="50721" y="12218"/>
                      </a:lnTo>
                      <a:lnTo>
                        <a:pt x="3480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2" name="Google Shape;1862;p58"/>
                <p:cNvSpPr/>
                <p:nvPr/>
              </p:nvSpPr>
              <p:spPr>
                <a:xfrm>
                  <a:off x="1866275" y="774950"/>
                  <a:ext cx="3535700" cy="33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28" h="135505" extrusionOk="0">
                      <a:moveTo>
                        <a:pt x="70714" y="0"/>
                      </a:moveTo>
                      <a:cubicBezTo>
                        <a:pt x="31840" y="0"/>
                        <a:pt x="0" y="29989"/>
                        <a:pt x="0" y="67752"/>
                      </a:cubicBezTo>
                      <a:cubicBezTo>
                        <a:pt x="0" y="105146"/>
                        <a:pt x="31840" y="135504"/>
                        <a:pt x="70714" y="135504"/>
                      </a:cubicBezTo>
                      <a:cubicBezTo>
                        <a:pt x="109958" y="135504"/>
                        <a:pt x="141428" y="105146"/>
                        <a:pt x="141428" y="67752"/>
                      </a:cubicBezTo>
                      <a:cubicBezTo>
                        <a:pt x="141428" y="29989"/>
                        <a:pt x="109958" y="0"/>
                        <a:pt x="707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1155CC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58"/>
                <p:cNvSpPr/>
                <p:nvPr/>
              </p:nvSpPr>
              <p:spPr>
                <a:xfrm>
                  <a:off x="2690025" y="238125"/>
                  <a:ext cx="2795250" cy="267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10" h="106997" extrusionOk="0">
                      <a:moveTo>
                        <a:pt x="55905" y="0"/>
                      </a:moveTo>
                      <a:cubicBezTo>
                        <a:pt x="25176" y="0"/>
                        <a:pt x="1" y="24065"/>
                        <a:pt x="1" y="53683"/>
                      </a:cubicBezTo>
                      <a:cubicBezTo>
                        <a:pt x="1" y="83302"/>
                        <a:pt x="25176" y="106996"/>
                        <a:pt x="55905" y="106996"/>
                      </a:cubicBezTo>
                      <a:cubicBezTo>
                        <a:pt x="86634" y="106996"/>
                        <a:pt x="111810" y="83302"/>
                        <a:pt x="111810" y="53683"/>
                      </a:cubicBezTo>
                      <a:cubicBezTo>
                        <a:pt x="111810" y="24065"/>
                        <a:pt x="86634" y="0"/>
                        <a:pt x="559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28575" dist="9525" dir="6480000" algn="bl" rotWithShape="0">
                    <a:srgbClr val="85200C">
                      <a:alpha val="3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64" name="Google Shape;1864;p58"/>
          <p:cNvSpPr txBox="1">
            <a:spLocks noGrp="1"/>
          </p:cNvSpPr>
          <p:nvPr>
            <p:ph type="title"/>
          </p:nvPr>
        </p:nvSpPr>
        <p:spPr>
          <a:xfrm rot="184">
            <a:off x="790117" y="1321686"/>
            <a:ext cx="7060048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¡CONCLUSIONES!</a:t>
            </a:r>
            <a:endParaRPr dirty="0"/>
          </a:p>
        </p:txBody>
      </p:sp>
      <p:sp>
        <p:nvSpPr>
          <p:cNvPr id="1866" name="Google Shape;1866;p58"/>
          <p:cNvSpPr/>
          <p:nvPr/>
        </p:nvSpPr>
        <p:spPr>
          <a:xfrm>
            <a:off x="3087875" y="2490688"/>
            <a:ext cx="2973929" cy="118350"/>
          </a:xfrm>
          <a:custGeom>
            <a:avLst/>
            <a:gdLst/>
            <a:ahLst/>
            <a:cxnLst/>
            <a:rect l="l" t="t" r="r" b="b"/>
            <a:pathLst>
              <a:path w="32996" h="2534" extrusionOk="0">
                <a:moveTo>
                  <a:pt x="28662" y="1"/>
                </a:moveTo>
                <a:cubicBezTo>
                  <a:pt x="28563" y="1"/>
                  <a:pt x="28465" y="58"/>
                  <a:pt x="28429" y="172"/>
                </a:cubicBezTo>
                <a:cubicBezTo>
                  <a:pt x="28356" y="400"/>
                  <a:pt x="28284" y="628"/>
                  <a:pt x="28211" y="856"/>
                </a:cubicBezTo>
                <a:cubicBezTo>
                  <a:pt x="28024" y="680"/>
                  <a:pt x="27859" y="483"/>
                  <a:pt x="27703" y="275"/>
                </a:cubicBezTo>
                <a:cubicBezTo>
                  <a:pt x="27661" y="197"/>
                  <a:pt x="27579" y="153"/>
                  <a:pt x="27495" y="153"/>
                </a:cubicBezTo>
                <a:cubicBezTo>
                  <a:pt x="27457" y="153"/>
                  <a:pt x="27418" y="163"/>
                  <a:pt x="27382" y="182"/>
                </a:cubicBezTo>
                <a:cubicBezTo>
                  <a:pt x="27206" y="265"/>
                  <a:pt x="27061" y="400"/>
                  <a:pt x="26957" y="566"/>
                </a:cubicBezTo>
                <a:cubicBezTo>
                  <a:pt x="26843" y="752"/>
                  <a:pt x="26791" y="1105"/>
                  <a:pt x="26625" y="1239"/>
                </a:cubicBezTo>
                <a:cubicBezTo>
                  <a:pt x="26548" y="1302"/>
                  <a:pt x="26482" y="1328"/>
                  <a:pt x="26423" y="1328"/>
                </a:cubicBezTo>
                <a:cubicBezTo>
                  <a:pt x="26188" y="1328"/>
                  <a:pt x="26080" y="912"/>
                  <a:pt x="25972" y="721"/>
                </a:cubicBezTo>
                <a:cubicBezTo>
                  <a:pt x="25869" y="545"/>
                  <a:pt x="25724" y="400"/>
                  <a:pt x="25558" y="296"/>
                </a:cubicBezTo>
                <a:cubicBezTo>
                  <a:pt x="25521" y="276"/>
                  <a:pt x="25482" y="267"/>
                  <a:pt x="25442" y="267"/>
                </a:cubicBezTo>
                <a:cubicBezTo>
                  <a:pt x="25359" y="267"/>
                  <a:pt x="25279" y="309"/>
                  <a:pt x="25237" y="379"/>
                </a:cubicBezTo>
                <a:cubicBezTo>
                  <a:pt x="25102" y="566"/>
                  <a:pt x="24843" y="1084"/>
                  <a:pt x="24635" y="1146"/>
                </a:cubicBezTo>
                <a:cubicBezTo>
                  <a:pt x="24594" y="1161"/>
                  <a:pt x="24565" y="1168"/>
                  <a:pt x="24543" y="1168"/>
                </a:cubicBezTo>
                <a:cubicBezTo>
                  <a:pt x="24471" y="1168"/>
                  <a:pt x="24479" y="1090"/>
                  <a:pt x="24407" y="939"/>
                </a:cubicBezTo>
                <a:cubicBezTo>
                  <a:pt x="24324" y="773"/>
                  <a:pt x="24252" y="617"/>
                  <a:pt x="24169" y="452"/>
                </a:cubicBezTo>
                <a:cubicBezTo>
                  <a:pt x="24134" y="374"/>
                  <a:pt x="24063" y="339"/>
                  <a:pt x="23988" y="339"/>
                </a:cubicBezTo>
                <a:cubicBezTo>
                  <a:pt x="23885" y="339"/>
                  <a:pt x="23774" y="405"/>
                  <a:pt x="23744" y="514"/>
                </a:cubicBezTo>
                <a:cubicBezTo>
                  <a:pt x="23692" y="690"/>
                  <a:pt x="23485" y="1571"/>
                  <a:pt x="23319" y="1602"/>
                </a:cubicBezTo>
                <a:cubicBezTo>
                  <a:pt x="23319" y="1602"/>
                  <a:pt x="23318" y="1602"/>
                  <a:pt x="23317" y="1602"/>
                </a:cubicBezTo>
                <a:cubicBezTo>
                  <a:pt x="23221" y="1602"/>
                  <a:pt x="22852" y="772"/>
                  <a:pt x="22801" y="680"/>
                </a:cubicBezTo>
                <a:cubicBezTo>
                  <a:pt x="22757" y="597"/>
                  <a:pt x="22689" y="563"/>
                  <a:pt x="22618" y="563"/>
                </a:cubicBezTo>
                <a:cubicBezTo>
                  <a:pt x="22537" y="563"/>
                  <a:pt x="22452" y="608"/>
                  <a:pt x="22397" y="680"/>
                </a:cubicBezTo>
                <a:cubicBezTo>
                  <a:pt x="22308" y="798"/>
                  <a:pt x="21984" y="1368"/>
                  <a:pt x="21783" y="1368"/>
                </a:cubicBezTo>
                <a:cubicBezTo>
                  <a:pt x="21773" y="1368"/>
                  <a:pt x="21764" y="1367"/>
                  <a:pt x="21754" y="1364"/>
                </a:cubicBezTo>
                <a:cubicBezTo>
                  <a:pt x="21651" y="1333"/>
                  <a:pt x="21464" y="711"/>
                  <a:pt x="21412" y="617"/>
                </a:cubicBezTo>
                <a:cubicBezTo>
                  <a:pt x="21380" y="539"/>
                  <a:pt x="21298" y="502"/>
                  <a:pt x="21215" y="502"/>
                </a:cubicBezTo>
                <a:cubicBezTo>
                  <a:pt x="21111" y="502"/>
                  <a:pt x="21005" y="560"/>
                  <a:pt x="20987" y="669"/>
                </a:cubicBezTo>
                <a:cubicBezTo>
                  <a:pt x="20967" y="897"/>
                  <a:pt x="20884" y="1125"/>
                  <a:pt x="20749" y="1322"/>
                </a:cubicBezTo>
                <a:lnTo>
                  <a:pt x="20428" y="669"/>
                </a:lnTo>
                <a:cubicBezTo>
                  <a:pt x="20389" y="588"/>
                  <a:pt x="20320" y="554"/>
                  <a:pt x="20248" y="554"/>
                </a:cubicBezTo>
                <a:cubicBezTo>
                  <a:pt x="20111" y="554"/>
                  <a:pt x="19965" y="682"/>
                  <a:pt x="20013" y="845"/>
                </a:cubicBezTo>
                <a:cubicBezTo>
                  <a:pt x="20079" y="1123"/>
                  <a:pt x="20031" y="1257"/>
                  <a:pt x="19867" y="1257"/>
                </a:cubicBezTo>
                <a:cubicBezTo>
                  <a:pt x="19798" y="1257"/>
                  <a:pt x="19708" y="1233"/>
                  <a:pt x="19598" y="1188"/>
                </a:cubicBezTo>
                <a:cubicBezTo>
                  <a:pt x="19524" y="1211"/>
                  <a:pt x="19458" y="1222"/>
                  <a:pt x="19402" y="1222"/>
                </a:cubicBezTo>
                <a:cubicBezTo>
                  <a:pt x="19232" y="1222"/>
                  <a:pt x="19148" y="1115"/>
                  <a:pt x="19163" y="897"/>
                </a:cubicBezTo>
                <a:cubicBezTo>
                  <a:pt x="19141" y="782"/>
                  <a:pt x="19052" y="734"/>
                  <a:pt x="18960" y="734"/>
                </a:cubicBezTo>
                <a:cubicBezTo>
                  <a:pt x="18878" y="734"/>
                  <a:pt x="18793" y="772"/>
                  <a:pt x="18749" y="835"/>
                </a:cubicBezTo>
                <a:lnTo>
                  <a:pt x="18293" y="1488"/>
                </a:lnTo>
                <a:cubicBezTo>
                  <a:pt x="18179" y="1250"/>
                  <a:pt x="18054" y="1011"/>
                  <a:pt x="17940" y="773"/>
                </a:cubicBezTo>
                <a:cubicBezTo>
                  <a:pt x="17899" y="702"/>
                  <a:pt x="17824" y="665"/>
                  <a:pt x="17749" y="665"/>
                </a:cubicBezTo>
                <a:cubicBezTo>
                  <a:pt x="17691" y="665"/>
                  <a:pt x="17633" y="687"/>
                  <a:pt x="17588" y="731"/>
                </a:cubicBezTo>
                <a:cubicBezTo>
                  <a:pt x="17505" y="825"/>
                  <a:pt x="17142" y="1416"/>
                  <a:pt x="16997" y="1416"/>
                </a:cubicBezTo>
                <a:cubicBezTo>
                  <a:pt x="16893" y="1405"/>
                  <a:pt x="16531" y="535"/>
                  <a:pt x="16469" y="421"/>
                </a:cubicBezTo>
                <a:cubicBezTo>
                  <a:pt x="16427" y="353"/>
                  <a:pt x="16360" y="320"/>
                  <a:pt x="16292" y="320"/>
                </a:cubicBezTo>
                <a:cubicBezTo>
                  <a:pt x="16225" y="320"/>
                  <a:pt x="16158" y="353"/>
                  <a:pt x="16116" y="421"/>
                </a:cubicBezTo>
                <a:cubicBezTo>
                  <a:pt x="15992" y="700"/>
                  <a:pt x="15857" y="970"/>
                  <a:pt x="15722" y="1250"/>
                </a:cubicBezTo>
                <a:lnTo>
                  <a:pt x="15422" y="680"/>
                </a:lnTo>
                <a:cubicBezTo>
                  <a:pt x="15381" y="617"/>
                  <a:pt x="15317" y="587"/>
                  <a:pt x="15254" y="587"/>
                </a:cubicBezTo>
                <a:cubicBezTo>
                  <a:pt x="15171" y="587"/>
                  <a:pt x="15088" y="638"/>
                  <a:pt x="15059" y="731"/>
                </a:cubicBezTo>
                <a:cubicBezTo>
                  <a:pt x="15018" y="970"/>
                  <a:pt x="14955" y="1198"/>
                  <a:pt x="14873" y="1426"/>
                </a:cubicBezTo>
                <a:cubicBezTo>
                  <a:pt x="14790" y="1219"/>
                  <a:pt x="14717" y="1022"/>
                  <a:pt x="14634" y="814"/>
                </a:cubicBezTo>
                <a:cubicBezTo>
                  <a:pt x="14604" y="735"/>
                  <a:pt x="14512" y="677"/>
                  <a:pt x="14424" y="677"/>
                </a:cubicBezTo>
                <a:cubicBezTo>
                  <a:pt x="14364" y="677"/>
                  <a:pt x="14305" y="705"/>
                  <a:pt x="14271" y="773"/>
                </a:cubicBezTo>
                <a:cubicBezTo>
                  <a:pt x="14085" y="1156"/>
                  <a:pt x="13878" y="1519"/>
                  <a:pt x="13639" y="1872"/>
                </a:cubicBezTo>
                <a:cubicBezTo>
                  <a:pt x="13411" y="1561"/>
                  <a:pt x="13245" y="1208"/>
                  <a:pt x="13131" y="835"/>
                </a:cubicBezTo>
                <a:cubicBezTo>
                  <a:pt x="13108" y="748"/>
                  <a:pt x="13030" y="700"/>
                  <a:pt x="12951" y="700"/>
                </a:cubicBezTo>
                <a:cubicBezTo>
                  <a:pt x="12888" y="700"/>
                  <a:pt x="12826" y="730"/>
                  <a:pt x="12789" y="794"/>
                </a:cubicBezTo>
                <a:cubicBezTo>
                  <a:pt x="12644" y="1084"/>
                  <a:pt x="12468" y="1353"/>
                  <a:pt x="12250" y="1592"/>
                </a:cubicBezTo>
                <a:lnTo>
                  <a:pt x="11888" y="711"/>
                </a:lnTo>
                <a:cubicBezTo>
                  <a:pt x="11851" y="652"/>
                  <a:pt x="11791" y="622"/>
                  <a:pt x="11730" y="622"/>
                </a:cubicBezTo>
                <a:cubicBezTo>
                  <a:pt x="11653" y="622"/>
                  <a:pt x="11575" y="670"/>
                  <a:pt x="11546" y="763"/>
                </a:cubicBezTo>
                <a:cubicBezTo>
                  <a:pt x="11515" y="928"/>
                  <a:pt x="11483" y="1105"/>
                  <a:pt x="11442" y="1281"/>
                </a:cubicBezTo>
                <a:cubicBezTo>
                  <a:pt x="11369" y="1094"/>
                  <a:pt x="11307" y="908"/>
                  <a:pt x="11235" y="721"/>
                </a:cubicBezTo>
                <a:cubicBezTo>
                  <a:pt x="11209" y="633"/>
                  <a:pt x="11136" y="589"/>
                  <a:pt x="11064" y="589"/>
                </a:cubicBezTo>
                <a:cubicBezTo>
                  <a:pt x="10991" y="589"/>
                  <a:pt x="10919" y="633"/>
                  <a:pt x="10893" y="721"/>
                </a:cubicBezTo>
                <a:cubicBezTo>
                  <a:pt x="10789" y="1105"/>
                  <a:pt x="10603" y="1467"/>
                  <a:pt x="10343" y="1778"/>
                </a:cubicBezTo>
                <a:cubicBezTo>
                  <a:pt x="10198" y="1488"/>
                  <a:pt x="10043" y="1198"/>
                  <a:pt x="9887" y="908"/>
                </a:cubicBezTo>
                <a:cubicBezTo>
                  <a:pt x="9851" y="844"/>
                  <a:pt x="9790" y="814"/>
                  <a:pt x="9730" y="814"/>
                </a:cubicBezTo>
                <a:cubicBezTo>
                  <a:pt x="9654" y="814"/>
                  <a:pt x="9579" y="862"/>
                  <a:pt x="9556" y="949"/>
                </a:cubicBezTo>
                <a:cubicBezTo>
                  <a:pt x="9506" y="1128"/>
                  <a:pt x="9418" y="1907"/>
                  <a:pt x="9146" y="1907"/>
                </a:cubicBezTo>
                <a:cubicBezTo>
                  <a:pt x="9135" y="1907"/>
                  <a:pt x="9123" y="1906"/>
                  <a:pt x="9110" y="1903"/>
                </a:cubicBezTo>
                <a:cubicBezTo>
                  <a:pt x="8944" y="1851"/>
                  <a:pt x="8613" y="1084"/>
                  <a:pt x="8509" y="928"/>
                </a:cubicBezTo>
                <a:cubicBezTo>
                  <a:pt x="8478" y="871"/>
                  <a:pt x="8421" y="843"/>
                  <a:pt x="8363" y="843"/>
                </a:cubicBezTo>
                <a:cubicBezTo>
                  <a:pt x="8304" y="843"/>
                  <a:pt x="8245" y="871"/>
                  <a:pt x="8208" y="928"/>
                </a:cubicBezTo>
                <a:cubicBezTo>
                  <a:pt x="8157" y="1042"/>
                  <a:pt x="8094" y="1146"/>
                  <a:pt x="8032" y="1260"/>
                </a:cubicBezTo>
                <a:cubicBezTo>
                  <a:pt x="7939" y="1469"/>
                  <a:pt x="7810" y="1573"/>
                  <a:pt x="7643" y="1573"/>
                </a:cubicBezTo>
                <a:cubicBezTo>
                  <a:pt x="7495" y="1573"/>
                  <a:pt x="7319" y="1493"/>
                  <a:pt x="7110" y="1333"/>
                </a:cubicBezTo>
                <a:cubicBezTo>
                  <a:pt x="7104" y="1226"/>
                  <a:pt x="7018" y="1165"/>
                  <a:pt x="6933" y="1165"/>
                </a:cubicBezTo>
                <a:cubicBezTo>
                  <a:pt x="6877" y="1165"/>
                  <a:pt x="6822" y="1192"/>
                  <a:pt x="6789" y="1250"/>
                </a:cubicBezTo>
                <a:lnTo>
                  <a:pt x="6498" y="1840"/>
                </a:lnTo>
                <a:cubicBezTo>
                  <a:pt x="6364" y="1644"/>
                  <a:pt x="6260" y="1436"/>
                  <a:pt x="6167" y="1208"/>
                </a:cubicBezTo>
                <a:cubicBezTo>
                  <a:pt x="6142" y="1140"/>
                  <a:pt x="6057" y="1086"/>
                  <a:pt x="5979" y="1086"/>
                </a:cubicBezTo>
                <a:cubicBezTo>
                  <a:pt x="5928" y="1086"/>
                  <a:pt x="5881" y="1109"/>
                  <a:pt x="5856" y="1167"/>
                </a:cubicBezTo>
                <a:cubicBezTo>
                  <a:pt x="5797" y="1313"/>
                  <a:pt x="5583" y="2057"/>
                  <a:pt x="5324" y="2057"/>
                </a:cubicBezTo>
                <a:cubicBezTo>
                  <a:pt x="5308" y="2057"/>
                  <a:pt x="5292" y="2054"/>
                  <a:pt x="5275" y="2048"/>
                </a:cubicBezTo>
                <a:cubicBezTo>
                  <a:pt x="5110" y="1996"/>
                  <a:pt x="4851" y="1281"/>
                  <a:pt x="4757" y="1125"/>
                </a:cubicBezTo>
                <a:cubicBezTo>
                  <a:pt x="4721" y="1069"/>
                  <a:pt x="4668" y="1044"/>
                  <a:pt x="4616" y="1044"/>
                </a:cubicBezTo>
                <a:cubicBezTo>
                  <a:pt x="4533" y="1044"/>
                  <a:pt x="4453" y="1107"/>
                  <a:pt x="4446" y="1208"/>
                </a:cubicBezTo>
                <a:cubicBezTo>
                  <a:pt x="4373" y="1542"/>
                  <a:pt x="4261" y="1711"/>
                  <a:pt x="4110" y="1711"/>
                </a:cubicBezTo>
                <a:cubicBezTo>
                  <a:pt x="3961" y="1711"/>
                  <a:pt x="3776" y="1548"/>
                  <a:pt x="3555" y="1219"/>
                </a:cubicBezTo>
                <a:cubicBezTo>
                  <a:pt x="3549" y="1112"/>
                  <a:pt x="3463" y="1047"/>
                  <a:pt x="3375" y="1047"/>
                </a:cubicBezTo>
                <a:cubicBezTo>
                  <a:pt x="3318" y="1047"/>
                  <a:pt x="3260" y="1074"/>
                  <a:pt x="3223" y="1136"/>
                </a:cubicBezTo>
                <a:cubicBezTo>
                  <a:pt x="3099" y="1374"/>
                  <a:pt x="2954" y="1602"/>
                  <a:pt x="2809" y="1830"/>
                </a:cubicBezTo>
                <a:cubicBezTo>
                  <a:pt x="2653" y="1571"/>
                  <a:pt x="2508" y="1312"/>
                  <a:pt x="2363" y="1053"/>
                </a:cubicBezTo>
                <a:cubicBezTo>
                  <a:pt x="2327" y="992"/>
                  <a:pt x="2263" y="960"/>
                  <a:pt x="2199" y="960"/>
                </a:cubicBezTo>
                <a:cubicBezTo>
                  <a:pt x="2153" y="960"/>
                  <a:pt x="2108" y="977"/>
                  <a:pt x="2073" y="1011"/>
                </a:cubicBezTo>
                <a:cubicBezTo>
                  <a:pt x="1886" y="1219"/>
                  <a:pt x="1710" y="1426"/>
                  <a:pt x="1534" y="1644"/>
                </a:cubicBezTo>
                <a:cubicBezTo>
                  <a:pt x="1410" y="1405"/>
                  <a:pt x="1296" y="1156"/>
                  <a:pt x="1223" y="897"/>
                </a:cubicBezTo>
                <a:cubicBezTo>
                  <a:pt x="1192" y="809"/>
                  <a:pt x="1114" y="765"/>
                  <a:pt x="1038" y="765"/>
                </a:cubicBezTo>
                <a:cubicBezTo>
                  <a:pt x="961" y="765"/>
                  <a:pt x="886" y="809"/>
                  <a:pt x="860" y="897"/>
                </a:cubicBezTo>
                <a:cubicBezTo>
                  <a:pt x="788" y="1094"/>
                  <a:pt x="705" y="1302"/>
                  <a:pt x="632" y="1509"/>
                </a:cubicBezTo>
                <a:cubicBezTo>
                  <a:pt x="560" y="1302"/>
                  <a:pt x="477" y="1084"/>
                  <a:pt x="404" y="877"/>
                </a:cubicBezTo>
                <a:cubicBezTo>
                  <a:pt x="377" y="795"/>
                  <a:pt x="310" y="757"/>
                  <a:pt x="242" y="757"/>
                </a:cubicBezTo>
                <a:cubicBezTo>
                  <a:pt x="155" y="757"/>
                  <a:pt x="68" y="818"/>
                  <a:pt x="62" y="928"/>
                </a:cubicBezTo>
                <a:cubicBezTo>
                  <a:pt x="31" y="1426"/>
                  <a:pt x="21" y="1923"/>
                  <a:pt x="0" y="2421"/>
                </a:cubicBezTo>
                <a:cubicBezTo>
                  <a:pt x="0" y="2497"/>
                  <a:pt x="50" y="2534"/>
                  <a:pt x="104" y="2534"/>
                </a:cubicBezTo>
                <a:cubicBezTo>
                  <a:pt x="159" y="2534"/>
                  <a:pt x="218" y="2495"/>
                  <a:pt x="228" y="2421"/>
                </a:cubicBezTo>
                <a:cubicBezTo>
                  <a:pt x="259" y="2172"/>
                  <a:pt x="290" y="1923"/>
                  <a:pt x="321" y="1675"/>
                </a:cubicBezTo>
                <a:lnTo>
                  <a:pt x="467" y="2068"/>
                </a:lnTo>
                <a:cubicBezTo>
                  <a:pt x="492" y="2151"/>
                  <a:pt x="565" y="2193"/>
                  <a:pt x="638" y="2193"/>
                </a:cubicBezTo>
                <a:cubicBezTo>
                  <a:pt x="710" y="2193"/>
                  <a:pt x="783" y="2151"/>
                  <a:pt x="809" y="2068"/>
                </a:cubicBezTo>
                <a:cubicBezTo>
                  <a:pt x="891" y="1861"/>
                  <a:pt x="964" y="1664"/>
                  <a:pt x="1037" y="1467"/>
                </a:cubicBezTo>
                <a:cubicBezTo>
                  <a:pt x="1130" y="1664"/>
                  <a:pt x="1234" y="1861"/>
                  <a:pt x="1348" y="2048"/>
                </a:cubicBezTo>
                <a:cubicBezTo>
                  <a:pt x="1383" y="2113"/>
                  <a:pt x="1450" y="2148"/>
                  <a:pt x="1518" y="2148"/>
                </a:cubicBezTo>
                <a:cubicBezTo>
                  <a:pt x="1568" y="2148"/>
                  <a:pt x="1619" y="2129"/>
                  <a:pt x="1658" y="2089"/>
                </a:cubicBezTo>
                <a:cubicBezTo>
                  <a:pt x="1835" y="1872"/>
                  <a:pt x="2011" y="1664"/>
                  <a:pt x="2187" y="1447"/>
                </a:cubicBezTo>
                <a:cubicBezTo>
                  <a:pt x="2353" y="1706"/>
                  <a:pt x="2498" y="1965"/>
                  <a:pt x="2653" y="2234"/>
                </a:cubicBezTo>
                <a:cubicBezTo>
                  <a:pt x="2690" y="2286"/>
                  <a:pt x="2747" y="2312"/>
                  <a:pt x="2804" y="2312"/>
                </a:cubicBezTo>
                <a:cubicBezTo>
                  <a:pt x="2861" y="2312"/>
                  <a:pt x="2918" y="2286"/>
                  <a:pt x="2954" y="2234"/>
                </a:cubicBezTo>
                <a:cubicBezTo>
                  <a:pt x="3078" y="2058"/>
                  <a:pt x="3203" y="1872"/>
                  <a:pt x="3317" y="1685"/>
                </a:cubicBezTo>
                <a:cubicBezTo>
                  <a:pt x="3454" y="1925"/>
                  <a:pt x="3705" y="2044"/>
                  <a:pt x="3961" y="2044"/>
                </a:cubicBezTo>
                <a:cubicBezTo>
                  <a:pt x="4226" y="2044"/>
                  <a:pt x="4496" y="1917"/>
                  <a:pt x="4654" y="1664"/>
                </a:cubicBezTo>
                <a:cubicBezTo>
                  <a:pt x="4809" y="2027"/>
                  <a:pt x="5027" y="2462"/>
                  <a:pt x="5327" y="2493"/>
                </a:cubicBezTo>
                <a:cubicBezTo>
                  <a:pt x="5342" y="2495"/>
                  <a:pt x="5357" y="2496"/>
                  <a:pt x="5372" y="2496"/>
                </a:cubicBezTo>
                <a:cubicBezTo>
                  <a:pt x="5697" y="2496"/>
                  <a:pt x="5893" y="2063"/>
                  <a:pt x="6022" y="1706"/>
                </a:cubicBezTo>
                <a:cubicBezTo>
                  <a:pt x="6125" y="1903"/>
                  <a:pt x="6239" y="2089"/>
                  <a:pt x="6374" y="2265"/>
                </a:cubicBezTo>
                <a:cubicBezTo>
                  <a:pt x="6410" y="2322"/>
                  <a:pt x="6470" y="2351"/>
                  <a:pt x="6528" y="2351"/>
                </a:cubicBezTo>
                <a:cubicBezTo>
                  <a:pt x="6587" y="2351"/>
                  <a:pt x="6644" y="2322"/>
                  <a:pt x="6675" y="2265"/>
                </a:cubicBezTo>
                <a:cubicBezTo>
                  <a:pt x="6758" y="2110"/>
                  <a:pt x="6830" y="1944"/>
                  <a:pt x="6913" y="1789"/>
                </a:cubicBezTo>
                <a:cubicBezTo>
                  <a:pt x="7037" y="1923"/>
                  <a:pt x="7214" y="2017"/>
                  <a:pt x="7400" y="2027"/>
                </a:cubicBezTo>
                <a:cubicBezTo>
                  <a:pt x="7430" y="2031"/>
                  <a:pt x="7460" y="2032"/>
                  <a:pt x="7489" y="2032"/>
                </a:cubicBezTo>
                <a:cubicBezTo>
                  <a:pt x="7886" y="2032"/>
                  <a:pt x="8161" y="1713"/>
                  <a:pt x="8364" y="1384"/>
                </a:cubicBezTo>
                <a:cubicBezTo>
                  <a:pt x="8559" y="1785"/>
                  <a:pt x="8856" y="2380"/>
                  <a:pt x="9235" y="2380"/>
                </a:cubicBezTo>
                <a:cubicBezTo>
                  <a:pt x="9238" y="2380"/>
                  <a:pt x="9242" y="2379"/>
                  <a:pt x="9245" y="2379"/>
                </a:cubicBezTo>
                <a:cubicBezTo>
                  <a:pt x="9566" y="2369"/>
                  <a:pt x="9722" y="1923"/>
                  <a:pt x="9805" y="1540"/>
                </a:cubicBezTo>
                <a:cubicBezTo>
                  <a:pt x="9919" y="1758"/>
                  <a:pt x="10033" y="1975"/>
                  <a:pt x="10147" y="2193"/>
                </a:cubicBezTo>
                <a:cubicBezTo>
                  <a:pt x="10182" y="2258"/>
                  <a:pt x="10245" y="2293"/>
                  <a:pt x="10308" y="2293"/>
                </a:cubicBezTo>
                <a:cubicBezTo>
                  <a:pt x="10355" y="2293"/>
                  <a:pt x="10401" y="2274"/>
                  <a:pt x="10437" y="2234"/>
                </a:cubicBezTo>
                <a:cubicBezTo>
                  <a:pt x="10706" y="1965"/>
                  <a:pt x="10924" y="1644"/>
                  <a:pt x="11079" y="1291"/>
                </a:cubicBezTo>
                <a:cubicBezTo>
                  <a:pt x="11162" y="1519"/>
                  <a:pt x="11245" y="1747"/>
                  <a:pt x="11338" y="1975"/>
                </a:cubicBezTo>
                <a:cubicBezTo>
                  <a:pt x="11366" y="2052"/>
                  <a:pt x="11449" y="2100"/>
                  <a:pt x="11527" y="2100"/>
                </a:cubicBezTo>
                <a:cubicBezTo>
                  <a:pt x="11596" y="2100"/>
                  <a:pt x="11661" y="2063"/>
                  <a:pt x="11680" y="1975"/>
                </a:cubicBezTo>
                <a:cubicBezTo>
                  <a:pt x="11722" y="1778"/>
                  <a:pt x="11763" y="1602"/>
                  <a:pt x="11794" y="1426"/>
                </a:cubicBezTo>
                <a:lnTo>
                  <a:pt x="12043" y="2006"/>
                </a:lnTo>
                <a:cubicBezTo>
                  <a:pt x="12078" y="2065"/>
                  <a:pt x="12140" y="2097"/>
                  <a:pt x="12202" y="2097"/>
                </a:cubicBezTo>
                <a:cubicBezTo>
                  <a:pt x="12249" y="2097"/>
                  <a:pt x="12297" y="2078"/>
                  <a:pt x="12333" y="2037"/>
                </a:cubicBezTo>
                <a:cubicBezTo>
                  <a:pt x="12572" y="1830"/>
                  <a:pt x="12769" y="1592"/>
                  <a:pt x="12934" y="1322"/>
                </a:cubicBezTo>
                <a:cubicBezTo>
                  <a:pt x="13080" y="1675"/>
                  <a:pt x="13287" y="2017"/>
                  <a:pt x="13525" y="2317"/>
                </a:cubicBezTo>
                <a:cubicBezTo>
                  <a:pt x="13556" y="2356"/>
                  <a:pt x="13596" y="2371"/>
                  <a:pt x="13637" y="2371"/>
                </a:cubicBezTo>
                <a:cubicBezTo>
                  <a:pt x="13705" y="2371"/>
                  <a:pt x="13776" y="2328"/>
                  <a:pt x="13815" y="2276"/>
                </a:cubicBezTo>
                <a:cubicBezTo>
                  <a:pt x="14043" y="1975"/>
                  <a:pt x="14251" y="1654"/>
                  <a:pt x="14437" y="1322"/>
                </a:cubicBezTo>
                <a:lnTo>
                  <a:pt x="14696" y="1975"/>
                </a:lnTo>
                <a:cubicBezTo>
                  <a:pt x="14727" y="2062"/>
                  <a:pt x="14820" y="2122"/>
                  <a:pt x="14908" y="2122"/>
                </a:cubicBezTo>
                <a:cubicBezTo>
                  <a:pt x="14968" y="2122"/>
                  <a:pt x="15026" y="2094"/>
                  <a:pt x="15059" y="2027"/>
                </a:cubicBezTo>
                <a:cubicBezTo>
                  <a:pt x="15173" y="1809"/>
                  <a:pt x="15266" y="1571"/>
                  <a:pt x="15339" y="1333"/>
                </a:cubicBezTo>
                <a:cubicBezTo>
                  <a:pt x="15422" y="1478"/>
                  <a:pt x="15494" y="1633"/>
                  <a:pt x="15577" y="1778"/>
                </a:cubicBezTo>
                <a:cubicBezTo>
                  <a:pt x="15614" y="1846"/>
                  <a:pt x="15681" y="1879"/>
                  <a:pt x="15748" y="1879"/>
                </a:cubicBezTo>
                <a:cubicBezTo>
                  <a:pt x="15816" y="1879"/>
                  <a:pt x="15883" y="1846"/>
                  <a:pt x="15919" y="1778"/>
                </a:cubicBezTo>
                <a:cubicBezTo>
                  <a:pt x="16054" y="1519"/>
                  <a:pt x="16168" y="1260"/>
                  <a:pt x="16303" y="991"/>
                </a:cubicBezTo>
                <a:cubicBezTo>
                  <a:pt x="16448" y="1353"/>
                  <a:pt x="16634" y="1789"/>
                  <a:pt x="16914" y="1872"/>
                </a:cubicBezTo>
                <a:cubicBezTo>
                  <a:pt x="16946" y="1880"/>
                  <a:pt x="16977" y="1884"/>
                  <a:pt x="17008" y="1884"/>
                </a:cubicBezTo>
                <a:cubicBezTo>
                  <a:pt x="17290" y="1884"/>
                  <a:pt x="17536" y="1563"/>
                  <a:pt x="17723" y="1302"/>
                </a:cubicBezTo>
                <a:lnTo>
                  <a:pt x="18085" y="2017"/>
                </a:lnTo>
                <a:cubicBezTo>
                  <a:pt x="18127" y="2094"/>
                  <a:pt x="18202" y="2133"/>
                  <a:pt x="18277" y="2133"/>
                </a:cubicBezTo>
                <a:cubicBezTo>
                  <a:pt x="18352" y="2133"/>
                  <a:pt x="18427" y="2094"/>
                  <a:pt x="18469" y="2017"/>
                </a:cubicBezTo>
                <a:lnTo>
                  <a:pt x="18894" y="1416"/>
                </a:lnTo>
                <a:cubicBezTo>
                  <a:pt x="19076" y="1680"/>
                  <a:pt x="19367" y="1816"/>
                  <a:pt x="19658" y="1816"/>
                </a:cubicBezTo>
                <a:cubicBezTo>
                  <a:pt x="19914" y="1816"/>
                  <a:pt x="20171" y="1712"/>
                  <a:pt x="20355" y="1498"/>
                </a:cubicBezTo>
                <a:lnTo>
                  <a:pt x="20521" y="1840"/>
                </a:lnTo>
                <a:cubicBezTo>
                  <a:pt x="20569" y="1918"/>
                  <a:pt x="20647" y="1958"/>
                  <a:pt x="20725" y="1958"/>
                </a:cubicBezTo>
                <a:cubicBezTo>
                  <a:pt x="20783" y="1958"/>
                  <a:pt x="20840" y="1936"/>
                  <a:pt x="20884" y="1892"/>
                </a:cubicBezTo>
                <a:cubicBezTo>
                  <a:pt x="21029" y="1747"/>
                  <a:pt x="21153" y="1581"/>
                  <a:pt x="21257" y="1405"/>
                </a:cubicBezTo>
                <a:cubicBezTo>
                  <a:pt x="21371" y="1675"/>
                  <a:pt x="21537" y="1923"/>
                  <a:pt x="21785" y="1934"/>
                </a:cubicBezTo>
                <a:cubicBezTo>
                  <a:pt x="21793" y="1934"/>
                  <a:pt x="21801" y="1935"/>
                  <a:pt x="21809" y="1935"/>
                </a:cubicBezTo>
                <a:cubicBezTo>
                  <a:pt x="22101" y="1935"/>
                  <a:pt x="22371" y="1573"/>
                  <a:pt x="22583" y="1260"/>
                </a:cubicBezTo>
                <a:cubicBezTo>
                  <a:pt x="22750" y="1652"/>
                  <a:pt x="22991" y="2146"/>
                  <a:pt x="23341" y="2146"/>
                </a:cubicBezTo>
                <a:cubicBezTo>
                  <a:pt x="23361" y="2146"/>
                  <a:pt x="23381" y="2144"/>
                  <a:pt x="23402" y="2141"/>
                </a:cubicBezTo>
                <a:cubicBezTo>
                  <a:pt x="23703" y="2089"/>
                  <a:pt x="23900" y="1675"/>
                  <a:pt x="24024" y="1270"/>
                </a:cubicBezTo>
                <a:cubicBezTo>
                  <a:pt x="24159" y="1530"/>
                  <a:pt x="24314" y="1758"/>
                  <a:pt x="24563" y="1768"/>
                </a:cubicBezTo>
                <a:cubicBezTo>
                  <a:pt x="24566" y="1768"/>
                  <a:pt x="24570" y="1768"/>
                  <a:pt x="24573" y="1768"/>
                </a:cubicBezTo>
                <a:cubicBezTo>
                  <a:pt x="24952" y="1768"/>
                  <a:pt x="25280" y="1205"/>
                  <a:pt x="25506" y="835"/>
                </a:cubicBezTo>
                <a:cubicBezTo>
                  <a:pt x="25808" y="1186"/>
                  <a:pt x="25872" y="1859"/>
                  <a:pt x="26423" y="1859"/>
                </a:cubicBezTo>
                <a:cubicBezTo>
                  <a:pt x="26457" y="1859"/>
                  <a:pt x="26494" y="1856"/>
                  <a:pt x="26532" y="1851"/>
                </a:cubicBezTo>
                <a:cubicBezTo>
                  <a:pt x="27123" y="1758"/>
                  <a:pt x="27112" y="1042"/>
                  <a:pt x="27465" y="711"/>
                </a:cubicBezTo>
                <a:cubicBezTo>
                  <a:pt x="27672" y="980"/>
                  <a:pt x="27921" y="1219"/>
                  <a:pt x="28180" y="1436"/>
                </a:cubicBezTo>
                <a:cubicBezTo>
                  <a:pt x="28230" y="1483"/>
                  <a:pt x="28292" y="1505"/>
                  <a:pt x="28353" y="1505"/>
                </a:cubicBezTo>
                <a:cubicBezTo>
                  <a:pt x="28454" y="1505"/>
                  <a:pt x="28552" y="1443"/>
                  <a:pt x="28584" y="1333"/>
                </a:cubicBezTo>
                <a:cubicBezTo>
                  <a:pt x="28626" y="1198"/>
                  <a:pt x="28667" y="1063"/>
                  <a:pt x="28708" y="928"/>
                </a:cubicBezTo>
                <a:cubicBezTo>
                  <a:pt x="28854" y="1208"/>
                  <a:pt x="29123" y="1384"/>
                  <a:pt x="29424" y="1426"/>
                </a:cubicBezTo>
                <a:cubicBezTo>
                  <a:pt x="29450" y="1428"/>
                  <a:pt x="29476" y="1430"/>
                  <a:pt x="29501" y="1430"/>
                </a:cubicBezTo>
                <a:cubicBezTo>
                  <a:pt x="29680" y="1430"/>
                  <a:pt x="29847" y="1367"/>
                  <a:pt x="29983" y="1250"/>
                </a:cubicBezTo>
                <a:cubicBezTo>
                  <a:pt x="30194" y="1078"/>
                  <a:pt x="30236" y="808"/>
                  <a:pt x="30486" y="808"/>
                </a:cubicBezTo>
                <a:cubicBezTo>
                  <a:pt x="30507" y="808"/>
                  <a:pt x="30529" y="810"/>
                  <a:pt x="30553" y="814"/>
                </a:cubicBezTo>
                <a:cubicBezTo>
                  <a:pt x="30812" y="866"/>
                  <a:pt x="30937" y="1167"/>
                  <a:pt x="31165" y="1312"/>
                </a:cubicBezTo>
                <a:cubicBezTo>
                  <a:pt x="31328" y="1420"/>
                  <a:pt x="31522" y="1482"/>
                  <a:pt x="31720" y="1482"/>
                </a:cubicBezTo>
                <a:cubicBezTo>
                  <a:pt x="31749" y="1482"/>
                  <a:pt x="31778" y="1480"/>
                  <a:pt x="31807" y="1478"/>
                </a:cubicBezTo>
                <a:cubicBezTo>
                  <a:pt x="32004" y="1457"/>
                  <a:pt x="32191" y="1364"/>
                  <a:pt x="32315" y="1219"/>
                </a:cubicBezTo>
                <a:cubicBezTo>
                  <a:pt x="32357" y="1291"/>
                  <a:pt x="32398" y="1364"/>
                  <a:pt x="32439" y="1426"/>
                </a:cubicBezTo>
                <a:cubicBezTo>
                  <a:pt x="32488" y="1520"/>
                  <a:pt x="32567" y="1560"/>
                  <a:pt x="32646" y="1560"/>
                </a:cubicBezTo>
                <a:cubicBezTo>
                  <a:pt x="32819" y="1560"/>
                  <a:pt x="32996" y="1373"/>
                  <a:pt x="32875" y="1167"/>
                </a:cubicBezTo>
                <a:cubicBezTo>
                  <a:pt x="32730" y="928"/>
                  <a:pt x="32595" y="690"/>
                  <a:pt x="32450" y="441"/>
                </a:cubicBezTo>
                <a:cubicBezTo>
                  <a:pt x="32397" y="353"/>
                  <a:pt x="32318" y="315"/>
                  <a:pt x="32240" y="315"/>
                </a:cubicBezTo>
                <a:cubicBezTo>
                  <a:pt x="32090" y="315"/>
                  <a:pt x="31943" y="454"/>
                  <a:pt x="31983" y="638"/>
                </a:cubicBezTo>
                <a:cubicBezTo>
                  <a:pt x="31802" y="808"/>
                  <a:pt x="31646" y="891"/>
                  <a:pt x="31514" y="891"/>
                </a:cubicBezTo>
                <a:cubicBezTo>
                  <a:pt x="31405" y="891"/>
                  <a:pt x="31312" y="834"/>
                  <a:pt x="31237" y="721"/>
                </a:cubicBezTo>
                <a:cubicBezTo>
                  <a:pt x="31165" y="649"/>
                  <a:pt x="31103" y="566"/>
                  <a:pt x="31051" y="483"/>
                </a:cubicBezTo>
                <a:cubicBezTo>
                  <a:pt x="30999" y="400"/>
                  <a:pt x="30926" y="327"/>
                  <a:pt x="30854" y="265"/>
                </a:cubicBezTo>
                <a:cubicBezTo>
                  <a:pt x="30758" y="184"/>
                  <a:pt x="30635" y="139"/>
                  <a:pt x="30513" y="139"/>
                </a:cubicBezTo>
                <a:cubicBezTo>
                  <a:pt x="30464" y="139"/>
                  <a:pt x="30414" y="147"/>
                  <a:pt x="30367" y="161"/>
                </a:cubicBezTo>
                <a:cubicBezTo>
                  <a:pt x="30222" y="213"/>
                  <a:pt x="30097" y="307"/>
                  <a:pt x="30004" y="431"/>
                </a:cubicBezTo>
                <a:cubicBezTo>
                  <a:pt x="29931" y="514"/>
                  <a:pt x="29828" y="763"/>
                  <a:pt x="29734" y="804"/>
                </a:cubicBezTo>
                <a:lnTo>
                  <a:pt x="29082" y="669"/>
                </a:lnTo>
                <a:cubicBezTo>
                  <a:pt x="28999" y="514"/>
                  <a:pt x="28936" y="348"/>
                  <a:pt x="28895" y="172"/>
                </a:cubicBezTo>
                <a:cubicBezTo>
                  <a:pt x="28859" y="58"/>
                  <a:pt x="28760" y="1"/>
                  <a:pt x="286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128</Words>
  <Application>Microsoft Office PowerPoint</Application>
  <PresentationFormat>Presentación en pantalla 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Raleway Thin</vt:lpstr>
      <vt:lpstr>Chelsea Market</vt:lpstr>
      <vt:lpstr>Archivo</vt:lpstr>
      <vt:lpstr>Fira Sans Extra Condensed Medium</vt:lpstr>
      <vt:lpstr>Paytone One</vt:lpstr>
      <vt:lpstr>Nunito Light</vt:lpstr>
      <vt:lpstr>Arial</vt:lpstr>
      <vt:lpstr>Signika Negative Light</vt:lpstr>
      <vt:lpstr>Distance Learning by Slidesgo</vt:lpstr>
      <vt:lpstr>OBSERVO, ANALIZO Y APRENDO</vt:lpstr>
      <vt:lpstr>TABLA DE CONTENIDOS</vt:lpstr>
      <vt:lpstr>COMPETENCIAS A TRABAJAR</vt:lpstr>
      <vt:lpstr>VIDEO ANIMADO</vt:lpstr>
      <vt:lpstr>ACTIVIDAD KAHOOT.</vt:lpstr>
      <vt:lpstr>¡CONCLUSIONES!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LEARNING</dc:title>
  <cp:lastModifiedBy>Vladimir Montes Betancur</cp:lastModifiedBy>
  <cp:revision>7</cp:revision>
  <dcterms:modified xsi:type="dcterms:W3CDTF">2021-01-17T21:13:14Z</dcterms:modified>
</cp:coreProperties>
</file>