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915" y="497752"/>
            <a:ext cx="870236" cy="2148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ORMufUUtY" TargetMode="External"/><Relationship Id="rId2" Type="http://schemas.openxmlformats.org/officeDocument/2006/relationships/hyperlink" Target="https://drive.google.com/file/d/1AxwGp9my0BBQQyk4lbQY1F0BTdYT029-/view?usp=sharin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8840"/>
            <a:ext cx="3716020" cy="56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ACTIVIDAD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CONJUNTO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Competencias: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1530349"/>
          <a:ext cx="5394324" cy="2438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136">
                <a:tc>
                  <a:txBody>
                    <a:bodyPr/>
                    <a:lstStyle/>
                    <a:p>
                      <a:pPr marL="68580" marR="42862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Tipo de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competencia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actitud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emprendedor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95300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Componente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(Competencia y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actitud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emprendedora).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Habilidades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asociadas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24">
                <a:tc>
                  <a:txBody>
                    <a:bodyPr/>
                    <a:lstStyle/>
                    <a:p>
                      <a:pPr marL="68580" marR="15748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Competencias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socio </a:t>
                      </a:r>
                      <a:r>
                        <a:rPr sz="1200" spc="-3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emocionales.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Conciencia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social: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>
                        <a:lnSpc>
                          <a:spcPts val="1360"/>
                        </a:lnSpc>
                        <a:buSzPct val="83333"/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Toma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perspectiva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525780" indent="-228600">
                        <a:lnSpc>
                          <a:spcPts val="1410"/>
                        </a:lnSpc>
                        <a:buSzPct val="83333"/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Empatía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23">
                <a:tc>
                  <a:txBody>
                    <a:bodyPr/>
                    <a:lstStyle/>
                    <a:p>
                      <a:pPr marL="68580" marR="55562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et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ncias 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básicas.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75882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Pens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nto 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estratégico.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>
                        <a:lnSpc>
                          <a:spcPts val="1360"/>
                        </a:lnSpc>
                        <a:buSzPct val="83333"/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Razonamiento.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525780" indent="-228600">
                        <a:lnSpc>
                          <a:spcPts val="1410"/>
                        </a:lnSpc>
                        <a:buSzPct val="83333"/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Argumentación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68580" marR="42100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Actitudes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e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edo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86715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Auto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aprendizaje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gestión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del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conocimiento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marR="325120" indent="-228600">
                        <a:lnSpc>
                          <a:spcPct val="959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Uso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manejo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responsable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la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ciencia y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la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tecnología.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4133214"/>
            <a:ext cx="5420995" cy="377062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b="1" spc="-5" dirty="0">
                <a:latin typeface="Arial"/>
                <a:cs typeface="Arial"/>
              </a:rPr>
              <a:t>Agenda:</a:t>
            </a:r>
            <a:endParaRPr sz="1200">
              <a:latin typeface="Arial"/>
              <a:cs typeface="Arial"/>
            </a:endParaRPr>
          </a:p>
          <a:p>
            <a:pPr marL="469265" indent="-229235">
              <a:lnSpc>
                <a:spcPts val="1410"/>
              </a:lnSpc>
              <a:spcBef>
                <a:spcPts val="73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Saludo</a:t>
            </a:r>
            <a:r>
              <a:rPr sz="1200" dirty="0">
                <a:latin typeface="Arial MT"/>
                <a:cs typeface="Arial MT"/>
              </a:rPr>
              <a:t> y </a:t>
            </a:r>
            <a:r>
              <a:rPr sz="1200" spc="-5" dirty="0">
                <a:latin typeface="Arial MT"/>
                <a:cs typeface="Arial MT"/>
              </a:rPr>
              <a:t>presentación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agenda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(2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minutos).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Oración</a:t>
            </a:r>
            <a:r>
              <a:rPr sz="1200" spc="-5" dirty="0">
                <a:latin typeface="Arial MT"/>
                <a:cs typeface="Arial MT"/>
              </a:rPr>
              <a:t> “Padre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nuestro”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(3 </a:t>
            </a:r>
            <a:r>
              <a:rPr sz="1200" dirty="0">
                <a:latin typeface="Arial MT"/>
                <a:cs typeface="Arial MT"/>
              </a:rPr>
              <a:t>minutos).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Desarrollo</a:t>
            </a:r>
            <a:r>
              <a:rPr sz="1200" dirty="0">
                <a:latin typeface="Arial MT"/>
                <a:cs typeface="Arial MT"/>
              </a:rPr>
              <a:t> 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actividad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“Me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identifico”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(5 </a:t>
            </a:r>
            <a:r>
              <a:rPr sz="1200" dirty="0">
                <a:latin typeface="Arial MT"/>
                <a:cs typeface="Arial MT"/>
              </a:rPr>
              <a:t>minutos).</a:t>
            </a:r>
            <a:endParaRPr sz="1200">
              <a:latin typeface="Arial MT"/>
              <a:cs typeface="Arial MT"/>
            </a:endParaRPr>
          </a:p>
          <a:p>
            <a:pPr marL="469265" marR="65024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Desarrollo </a:t>
            </a:r>
            <a:r>
              <a:rPr sz="1200" dirty="0">
                <a:latin typeface="Arial MT"/>
                <a:cs typeface="Arial MT"/>
              </a:rPr>
              <a:t>del </a:t>
            </a:r>
            <a:r>
              <a:rPr sz="1200" spc="-5" dirty="0">
                <a:latin typeface="Arial MT"/>
                <a:cs typeface="Arial MT"/>
              </a:rPr>
              <a:t>instrumento </a:t>
            </a:r>
            <a:r>
              <a:rPr sz="120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gobierno </a:t>
            </a:r>
            <a:r>
              <a:rPr sz="1200" dirty="0">
                <a:latin typeface="Arial MT"/>
                <a:cs typeface="Arial MT"/>
              </a:rPr>
              <a:t>“El </a:t>
            </a:r>
            <a:r>
              <a:rPr sz="1200" spc="-5" dirty="0">
                <a:latin typeface="Arial MT"/>
                <a:cs typeface="Arial MT"/>
              </a:rPr>
              <a:t>periódico Escolar” </a:t>
            </a:r>
            <a:r>
              <a:rPr sz="1200" dirty="0">
                <a:latin typeface="Arial MT"/>
                <a:cs typeface="Arial MT"/>
              </a:rPr>
              <a:t>(3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minutos).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ts val="134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Evaluación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(2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minutos).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200" b="1" dirty="0">
                <a:latin typeface="Arial"/>
                <a:cs typeface="Arial"/>
              </a:rPr>
              <a:t>Recursos: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Arial MT"/>
                <a:cs typeface="Arial MT"/>
              </a:rPr>
              <a:t>Celular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Smartphone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computuador,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WhatsApp,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cuenta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Gmail.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200" b="1" spc="-5" dirty="0">
                <a:latin typeface="Arial"/>
                <a:cs typeface="Arial"/>
              </a:rPr>
              <a:t>Autoevaluación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Valorando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mis </a:t>
            </a:r>
            <a:r>
              <a:rPr sz="1200" b="1" spc="-5" dirty="0">
                <a:latin typeface="Arial"/>
                <a:cs typeface="Arial"/>
              </a:rPr>
              <a:t>emociones.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805"/>
              </a:spcBef>
            </a:pPr>
            <a:r>
              <a:rPr sz="1200" dirty="0">
                <a:latin typeface="Arial MT"/>
                <a:cs typeface="Arial MT"/>
              </a:rPr>
              <a:t>Por el </a:t>
            </a:r>
            <a:r>
              <a:rPr sz="1200" spc="-5" dirty="0">
                <a:latin typeface="Arial MT"/>
                <a:cs typeface="Arial MT"/>
              </a:rPr>
              <a:t>grupo de WhatsApp del “Equipo </a:t>
            </a:r>
            <a:r>
              <a:rPr sz="120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Educación” valoro que tanto me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gustaron las actividades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conjunto por medio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los emoticones del lenguaje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 </a:t>
            </a:r>
            <a:r>
              <a:rPr sz="1200" dirty="0">
                <a:latin typeface="Arial MT"/>
                <a:cs typeface="Arial MT"/>
              </a:rPr>
              <a:t>las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manos.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0820" y="7994650"/>
          <a:ext cx="4382135" cy="125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356">
                <a:tc>
                  <a:txBody>
                    <a:bodyPr/>
                    <a:lstStyle/>
                    <a:p>
                      <a:pPr marL="412750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Superior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Alto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Bajo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68120" y="9519615"/>
            <a:ext cx="916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Bibliografí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1889" y="8180831"/>
            <a:ext cx="1310640" cy="103568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3500" y="8180831"/>
            <a:ext cx="1351279" cy="106807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93209" y="8180831"/>
            <a:ext cx="1303019" cy="101155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6669" y="878840"/>
            <a:ext cx="5147310" cy="5594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Arial MT"/>
                <a:cs typeface="Arial MT"/>
              </a:rPr>
              <a:t>1.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Mentiemeter: </a:t>
            </a:r>
            <a:r>
              <a:rPr sz="1200" spc="5" dirty="0">
                <a:solidFill>
                  <a:srgbClr val="0462C1"/>
                </a:solidFill>
                <a:latin typeface="Arial MT"/>
                <a:cs typeface="Arial MT"/>
              </a:rPr>
              <a:t> </a:t>
            </a:r>
            <a:r>
              <a:rPr sz="12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2"/>
              </a:rPr>
              <a:t>https://drive.google.com/file/d/1AxwGp9my0BBQQyk4lbQY1F0BTdYT02 </a:t>
            </a:r>
            <a:r>
              <a:rPr sz="1200" spc="-320" dirty="0">
                <a:solidFill>
                  <a:srgbClr val="0462C1"/>
                </a:solidFill>
                <a:latin typeface="Arial MT"/>
                <a:cs typeface="Arial MT"/>
              </a:rPr>
              <a:t> </a:t>
            </a:r>
            <a:r>
              <a:rPr sz="12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2"/>
              </a:rPr>
              <a:t>9-/view?usp=sharing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976373"/>
            <a:ext cx="154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2.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7650" y="1976373"/>
            <a:ext cx="339217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9685" marR="5080" indent="-762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 MT"/>
                <a:cs typeface="Arial MT"/>
              </a:rPr>
              <a:t>Google Jeamboard: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3"/>
              </a:rPr>
              <a:t>https://www.youtube.com/watch?v=tkORMufUUtY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</Words>
  <Application>Microsoft Office PowerPoint</Application>
  <PresentationFormat>Personalizado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Symbol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Vladimir Montes Betancur</dc:creator>
  <cp:lastModifiedBy>Usuario</cp:lastModifiedBy>
  <cp:revision>1</cp:revision>
  <dcterms:created xsi:type="dcterms:W3CDTF">2021-05-14T17:36:22Z</dcterms:created>
  <dcterms:modified xsi:type="dcterms:W3CDTF">2021-05-14T17:37:39Z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2021-05-14T00:00:00Z</vt:filetime>
  </property>
</Properties>
</file>