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43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35915" y="497752"/>
            <a:ext cx="870236" cy="21480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lucid.app/lucidspark/invitations/accept/inv_5943efbb-6543-4b95-880a-899c3d52b862?viewport_loc=-8%2C-61%2C1366%2C625%2C0_0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6854" y="878840"/>
            <a:ext cx="2007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ACTIVIDAD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DE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CONJUNTO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1586230"/>
            <a:ext cx="5056505" cy="73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Competencias:</a:t>
            </a:r>
            <a:r>
              <a:rPr sz="1100" b="1" spc="2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Seguimiento</a:t>
            </a:r>
            <a:r>
              <a:rPr sz="1100" spc="3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instrucciones,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competencias</a:t>
            </a:r>
            <a:r>
              <a:rPr sz="1100" spc="2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digitales,</a:t>
            </a:r>
            <a:r>
              <a:rPr sz="1100" spc="3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socioemocionales.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100" b="1" spc="-5" dirty="0">
                <a:latin typeface="Calibri"/>
                <a:cs typeface="Calibri"/>
              </a:rPr>
              <a:t>Actividades</a:t>
            </a:r>
            <a:r>
              <a:rPr sz="1100" b="1" spc="-10" dirty="0">
                <a:latin typeface="Calibri"/>
                <a:cs typeface="Calibri"/>
              </a:rPr>
              <a:t> </a:t>
            </a:r>
            <a:r>
              <a:rPr sz="1100" b="1" dirty="0">
                <a:latin typeface="Calibri"/>
                <a:cs typeface="Calibri"/>
              </a:rPr>
              <a:t>(30</a:t>
            </a:r>
            <a:r>
              <a:rPr sz="1100" b="1" spc="-15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minutos máximo)</a:t>
            </a:r>
            <a:r>
              <a:rPr sz="1100" spc="-5" dirty="0">
                <a:latin typeface="Calibri"/>
                <a:cs typeface="Calibri"/>
              </a:rPr>
              <a:t>:</a:t>
            </a:r>
            <a:endParaRPr sz="1100">
              <a:latin typeface="Calibri"/>
              <a:cs typeface="Calibri"/>
            </a:endParaRPr>
          </a:p>
          <a:p>
            <a:pPr marL="240665">
              <a:lnSpc>
                <a:spcPct val="100000"/>
              </a:lnSpc>
              <a:spcBef>
                <a:spcPts val="815"/>
              </a:spcBef>
            </a:pPr>
            <a:r>
              <a:rPr sz="1100" b="1" dirty="0">
                <a:latin typeface="Calibri"/>
                <a:cs typeface="Calibri"/>
              </a:rPr>
              <a:t>1.</a:t>
            </a:r>
            <a:r>
              <a:rPr sz="1100" b="1" spc="459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Leo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</a:t>
            </a:r>
            <a:r>
              <a:rPr sz="1100" spc="-5" dirty="0">
                <a:latin typeface="Calibri"/>
                <a:cs typeface="Calibri"/>
              </a:rPr>
              <a:t> siguiente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mensaje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comparto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cuál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 mi </a:t>
            </a:r>
            <a:r>
              <a:rPr sz="1100" spc="-5" dirty="0">
                <a:latin typeface="Calibri"/>
                <a:cs typeface="Calibri"/>
              </a:rPr>
              <a:t>propósito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del</a:t>
            </a:r>
            <a:r>
              <a:rPr sz="1100" dirty="0">
                <a:latin typeface="Calibri"/>
                <a:cs typeface="Calibri"/>
              </a:rPr>
              <a:t> día.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9369" y="4444720"/>
            <a:ext cx="4901565" cy="72199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80"/>
              </a:spcBef>
            </a:pPr>
            <a:r>
              <a:rPr sz="1100" b="1" dirty="0">
                <a:latin typeface="Calibri"/>
                <a:cs typeface="Calibri"/>
              </a:rPr>
              <a:t>1.</a:t>
            </a:r>
            <a:r>
              <a:rPr sz="1100" b="1" spc="44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Sigo</a:t>
            </a:r>
            <a:r>
              <a:rPr sz="1100" dirty="0">
                <a:latin typeface="Calibri"/>
                <a:cs typeface="Calibri"/>
              </a:rPr>
              <a:t> las </a:t>
            </a:r>
            <a:r>
              <a:rPr sz="1100" spc="-5" dirty="0">
                <a:latin typeface="Calibri"/>
                <a:cs typeface="Calibri"/>
              </a:rPr>
              <a:t>siguientes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instrucciones:</a:t>
            </a:r>
            <a:endParaRPr sz="1100">
              <a:latin typeface="Calibri"/>
              <a:cs typeface="Calibri"/>
            </a:endParaRPr>
          </a:p>
          <a:p>
            <a:pPr marL="227965" indent="-227965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27965" algn="l"/>
                <a:tab pos="228600" algn="l"/>
              </a:tabLst>
            </a:pPr>
            <a:r>
              <a:rPr sz="1100" spc="-5" dirty="0">
                <a:latin typeface="Calibri"/>
                <a:cs typeface="Calibri"/>
              </a:rPr>
              <a:t>Ingreso</a:t>
            </a:r>
            <a:r>
              <a:rPr sz="1100" dirty="0">
                <a:latin typeface="Calibri"/>
                <a:cs typeface="Calibri"/>
              </a:rPr>
              <a:t> al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siguiente link:</a:t>
            </a:r>
            <a:endParaRPr sz="1100">
              <a:latin typeface="Calibri"/>
              <a:cs typeface="Calibri"/>
            </a:endParaRPr>
          </a:p>
          <a:p>
            <a:pPr marL="685800" marR="5080">
              <a:lnSpc>
                <a:spcPts val="1340"/>
              </a:lnSpc>
              <a:spcBef>
                <a:spcPts val="40"/>
              </a:spcBef>
            </a:pP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https://lucid.app/lucidspark/invitations/accept/inv_5943efbb-6543-4b95- </a:t>
            </a:r>
            <a:r>
              <a:rPr sz="1100" dirty="0">
                <a:solidFill>
                  <a:srgbClr val="0000FF"/>
                </a:solidFill>
                <a:latin typeface="Calibri"/>
                <a:cs typeface="Calibri"/>
              </a:rPr>
              <a:t> </a:t>
            </a:r>
            <a:r>
              <a:rPr sz="1100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880a-899c3d52b862?viewport_loc=-8%2C-61%2C1366%2C625%2C0_0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96669" y="7760055"/>
            <a:ext cx="5030470" cy="737235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8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5" dirty="0">
                <a:latin typeface="Calibri"/>
                <a:cs typeface="Calibri"/>
              </a:rPr>
              <a:t>En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caso </a:t>
            </a:r>
            <a:r>
              <a:rPr sz="1100" spc="-5" dirty="0">
                <a:latin typeface="Calibri"/>
                <a:cs typeface="Calibri"/>
              </a:rPr>
              <a:t>de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ser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necesario, escribo</a:t>
            </a:r>
            <a:r>
              <a:rPr sz="1100" dirty="0">
                <a:latin typeface="Calibri"/>
                <a:cs typeface="Calibri"/>
              </a:rPr>
              <a:t> mi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nombre, 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correo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electrónico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contraseña.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5" dirty="0">
                <a:latin typeface="Calibri"/>
                <a:cs typeface="Calibri"/>
              </a:rPr>
              <a:t>Busco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el </a:t>
            </a:r>
            <a:r>
              <a:rPr sz="1100" spc="-5" dirty="0">
                <a:latin typeface="Calibri"/>
                <a:cs typeface="Calibri"/>
              </a:rPr>
              <a:t>post-it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con</a:t>
            </a:r>
            <a:r>
              <a:rPr sz="1100" spc="-1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mi </a:t>
            </a:r>
            <a:r>
              <a:rPr sz="1100" spc="-5" dirty="0">
                <a:latin typeface="Calibri"/>
                <a:cs typeface="Calibri"/>
              </a:rPr>
              <a:t>nombre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 le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doy</a:t>
            </a:r>
            <a:r>
              <a:rPr sz="110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doble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clic.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85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5" dirty="0">
                <a:latin typeface="Calibri"/>
                <a:cs typeface="Calibri"/>
              </a:rPr>
              <a:t>Escribo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dos verdades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 </a:t>
            </a:r>
            <a:r>
              <a:rPr sz="1100" spc="-5" dirty="0">
                <a:latin typeface="Calibri"/>
                <a:cs typeface="Calibri"/>
              </a:rPr>
              <a:t>una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mentira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sobre </a:t>
            </a:r>
            <a:r>
              <a:rPr sz="1100" dirty="0">
                <a:latin typeface="Calibri"/>
                <a:cs typeface="Calibri"/>
              </a:rPr>
              <a:t>mí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(las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escribo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en </a:t>
            </a:r>
            <a:r>
              <a:rPr sz="1100" spc="-5" dirty="0">
                <a:latin typeface="Calibri"/>
                <a:cs typeface="Calibri"/>
              </a:rPr>
              <a:t>cualquier</a:t>
            </a:r>
            <a:r>
              <a:rPr sz="1100" spc="-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orden).</a:t>
            </a:r>
            <a:endParaRPr sz="11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7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100" spc="-5" dirty="0">
                <a:latin typeface="Calibri"/>
                <a:cs typeface="Calibri"/>
              </a:rPr>
              <a:t>Leo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las</a:t>
            </a:r>
            <a:r>
              <a:rPr sz="1100" spc="-5" dirty="0">
                <a:latin typeface="Calibri"/>
                <a:cs typeface="Calibri"/>
              </a:rPr>
              <a:t> verdades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 </a:t>
            </a:r>
            <a:r>
              <a:rPr sz="1100" spc="-5" dirty="0">
                <a:latin typeface="Calibri"/>
                <a:cs typeface="Calibri"/>
              </a:rPr>
              <a:t>mentiras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de </a:t>
            </a:r>
            <a:r>
              <a:rPr sz="1100" dirty="0">
                <a:latin typeface="Calibri"/>
                <a:cs typeface="Calibri"/>
              </a:rPr>
              <a:t>mis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compañeros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y</a:t>
            </a:r>
            <a:r>
              <a:rPr sz="1100" spc="5" dirty="0">
                <a:latin typeface="Calibri"/>
                <a:cs typeface="Calibri"/>
              </a:rPr>
              <a:t> </a:t>
            </a:r>
            <a:r>
              <a:rPr sz="1100" spc="-5" dirty="0">
                <a:latin typeface="Calibri"/>
                <a:cs typeface="Calibri"/>
              </a:rPr>
              <a:t>adivino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cual</a:t>
            </a:r>
            <a:r>
              <a:rPr sz="1100" spc="-5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es</a:t>
            </a:r>
            <a:r>
              <a:rPr sz="1100" spc="1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la</a:t>
            </a:r>
            <a:r>
              <a:rPr sz="1100" spc="-5" dirty="0">
                <a:latin typeface="Calibri"/>
                <a:cs typeface="Calibri"/>
              </a:rPr>
              <a:t> mentira.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68120" y="8986265"/>
            <a:ext cx="246951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alibri"/>
                <a:cs typeface="Calibri"/>
              </a:rPr>
              <a:t>Evaluación </a:t>
            </a:r>
            <a:r>
              <a:rPr sz="1100" b="1" dirty="0">
                <a:latin typeface="Calibri"/>
                <a:cs typeface="Calibri"/>
              </a:rPr>
              <a:t>de</a:t>
            </a:r>
            <a:r>
              <a:rPr sz="1100" b="1" spc="-5" dirty="0">
                <a:latin typeface="Calibri"/>
                <a:cs typeface="Calibri"/>
              </a:rPr>
              <a:t> las</a:t>
            </a:r>
            <a:r>
              <a:rPr sz="1100" b="1" dirty="0">
                <a:latin typeface="Calibri"/>
                <a:cs typeface="Calibri"/>
              </a:rPr>
              <a:t> </a:t>
            </a:r>
            <a:r>
              <a:rPr sz="1100" b="1" spc="-5" dirty="0">
                <a:latin typeface="Calibri"/>
                <a:cs typeface="Calibri"/>
              </a:rPr>
              <a:t>actividades</a:t>
            </a:r>
            <a:r>
              <a:rPr sz="1100" b="1" dirty="0">
                <a:latin typeface="Calibri"/>
                <a:cs typeface="Calibri"/>
              </a:rPr>
              <a:t> de</a:t>
            </a:r>
            <a:r>
              <a:rPr sz="1100" b="1" spc="-5" dirty="0">
                <a:latin typeface="Calibri"/>
                <a:cs typeface="Calibri"/>
              </a:rPr>
              <a:t> conjunto: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88920" y="2491866"/>
            <a:ext cx="1982470" cy="198247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03854" y="5218598"/>
            <a:ext cx="2665730" cy="2396575"/>
          </a:xfrm>
          <a:prstGeom prst="rect">
            <a:avLst/>
          </a:prstGeom>
        </p:spPr>
      </p:pic>
      <p:sp>
        <p:nvSpPr>
          <p:cNvPr id="9" name="object 9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80820" y="1906777"/>
          <a:ext cx="5403850" cy="1225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3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1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5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6783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COMPONENTES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INDICADORES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SUPERIOR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9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ALTO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BÁSICO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AUTOEVALUACIÓN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Llegué</a:t>
                      </a:r>
                      <a:r>
                        <a:rPr sz="1100" spc="1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40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hora</a:t>
                      </a:r>
                      <a:r>
                        <a:rPr sz="11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indicada</a:t>
                      </a:r>
                      <a:r>
                        <a:rPr sz="11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100" spc="409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realización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actividades.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COEVALUACIÓN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Desarrolló</a:t>
                      </a:r>
                      <a:r>
                        <a:rPr sz="1100" spc="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100" spc="3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actividades</a:t>
                      </a:r>
                      <a:r>
                        <a:rPr sz="1100" spc="3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siguiendo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instrucciones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del orientador.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472">
                <a:tc>
                  <a:txBody>
                    <a:bodyPr/>
                    <a:lstStyle/>
                    <a:p>
                      <a:pPr marL="68580">
                        <a:lnSpc>
                          <a:spcPts val="1290"/>
                        </a:lnSpc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HETEROEVALUACIÓN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29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Se</a:t>
                      </a:r>
                      <a:r>
                        <a:rPr sz="1100" spc="2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desarrollaron  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las 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competencias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666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trazadas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inicio de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la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actividad.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3" name="object 3"/>
          <p:cNvGrpSpPr/>
          <p:nvPr/>
        </p:nvGrpSpPr>
        <p:grpSpPr>
          <a:xfrm>
            <a:off x="1080135" y="1075689"/>
            <a:ext cx="1674495" cy="558165"/>
            <a:chOff x="1080135" y="1075689"/>
            <a:chExt cx="1674495" cy="55816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80135" y="1075689"/>
              <a:ext cx="550545" cy="544591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2585" y="1090917"/>
              <a:ext cx="574039" cy="54255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225304" y="1100454"/>
              <a:ext cx="529249" cy="533273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52475" y="10078225"/>
                </a:moveTo>
                <a:lnTo>
                  <a:pt x="6946392" y="10078225"/>
                </a:lnTo>
                <a:lnTo>
                  <a:pt x="6096" y="10078225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46392" y="10084308"/>
                </a:lnTo>
                <a:lnTo>
                  <a:pt x="6952475" y="10084308"/>
                </a:lnTo>
                <a:lnTo>
                  <a:pt x="6952475" y="10078225"/>
                </a:lnTo>
                <a:close/>
              </a:path>
              <a:path w="6952615" h="10084435">
                <a:moveTo>
                  <a:pt x="6952475" y="0"/>
                </a:moveTo>
                <a:lnTo>
                  <a:pt x="6946392" y="0"/>
                </a:lnTo>
                <a:lnTo>
                  <a:pt x="6096" y="0"/>
                </a:lnTo>
                <a:lnTo>
                  <a:pt x="0" y="0"/>
                </a:lnTo>
                <a:lnTo>
                  <a:pt x="0" y="6096"/>
                </a:lnTo>
                <a:lnTo>
                  <a:pt x="0" y="10078212"/>
                </a:lnTo>
                <a:lnTo>
                  <a:pt x="6096" y="10078212"/>
                </a:lnTo>
                <a:lnTo>
                  <a:pt x="6096" y="6096"/>
                </a:lnTo>
                <a:lnTo>
                  <a:pt x="6946392" y="6096"/>
                </a:lnTo>
                <a:lnTo>
                  <a:pt x="6946392" y="10078212"/>
                </a:lnTo>
                <a:lnTo>
                  <a:pt x="6952475" y="10078212"/>
                </a:lnTo>
                <a:lnTo>
                  <a:pt x="6952475" y="6096"/>
                </a:lnTo>
                <a:lnTo>
                  <a:pt x="69524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</Words>
  <Application>Microsoft Office PowerPoint</Application>
  <PresentationFormat>Personalizado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Symbol</vt:lpstr>
      <vt:lpstr>Times New Roman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Vladimir Montes Betancur</dc:creator>
  <cp:lastModifiedBy>Usuario</cp:lastModifiedBy>
  <cp:revision>1</cp:revision>
  <dcterms:created xsi:type="dcterms:W3CDTF">2021-05-14T17:12:42Z</dcterms:created>
  <dcterms:modified xsi:type="dcterms:W3CDTF">2021-05-14T17:13:37Z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2021-05-14T00:00:00Z</vt:filetime>
  </property>
</Properties>
</file>