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F97E8-AA28-47D2-81EC-42FBB898B840}" v="8" dt="2021-03-29T23:59:35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5EFA0-EBD7-49DB-ADA9-4381B91BC7F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B52863-7C35-42EE-84BB-C2F17EB14708}">
      <dgm:prSet/>
      <dgm:spPr/>
      <dgm:t>
        <a:bodyPr/>
        <a:lstStyle/>
        <a:p>
          <a:r>
            <a:rPr lang="es-CO" dirty="0"/>
            <a:t>Oh, Espíritu Santo,</a:t>
          </a:r>
          <a:endParaRPr lang="en-US" dirty="0"/>
        </a:p>
      </dgm:t>
    </dgm:pt>
    <dgm:pt modelId="{F6351B85-A9E4-4008-AC2F-507A25E51D5F}" type="parTrans" cxnId="{CB731350-721D-4088-B20A-4B422FA34CE3}">
      <dgm:prSet/>
      <dgm:spPr/>
      <dgm:t>
        <a:bodyPr/>
        <a:lstStyle/>
        <a:p>
          <a:endParaRPr lang="en-US"/>
        </a:p>
      </dgm:t>
    </dgm:pt>
    <dgm:pt modelId="{33B6828D-DD21-415D-B9C9-A729B064DCFD}" type="sibTrans" cxnId="{CB731350-721D-4088-B20A-4B422FA34CE3}">
      <dgm:prSet/>
      <dgm:spPr/>
      <dgm:t>
        <a:bodyPr/>
        <a:lstStyle/>
        <a:p>
          <a:endParaRPr lang="en-US"/>
        </a:p>
      </dgm:t>
    </dgm:pt>
    <dgm:pt modelId="{3BCA56BE-704A-4E2E-B5C6-F8F499EBF5D3}">
      <dgm:prSet/>
      <dgm:spPr/>
      <dgm:t>
        <a:bodyPr/>
        <a:lstStyle/>
        <a:p>
          <a:r>
            <a:rPr lang="es-CO"/>
            <a:t>Amor del Padre y del Hijo,</a:t>
          </a:r>
          <a:endParaRPr lang="en-US"/>
        </a:p>
      </dgm:t>
    </dgm:pt>
    <dgm:pt modelId="{72A71E4E-E32D-4D89-BDFF-11A0D9AF0C2E}" type="parTrans" cxnId="{C6D7DB0A-11B2-48C6-A3A7-012939570CBF}">
      <dgm:prSet/>
      <dgm:spPr/>
      <dgm:t>
        <a:bodyPr/>
        <a:lstStyle/>
        <a:p>
          <a:endParaRPr lang="en-US"/>
        </a:p>
      </dgm:t>
    </dgm:pt>
    <dgm:pt modelId="{D39F6E37-9A7A-485E-9941-994FF42B9B1B}" type="sibTrans" cxnId="{C6D7DB0A-11B2-48C6-A3A7-012939570CBF}">
      <dgm:prSet/>
      <dgm:spPr/>
      <dgm:t>
        <a:bodyPr/>
        <a:lstStyle/>
        <a:p>
          <a:endParaRPr lang="en-US"/>
        </a:p>
      </dgm:t>
    </dgm:pt>
    <dgm:pt modelId="{16DFE8A1-8719-4927-B904-F669A351B72F}">
      <dgm:prSet/>
      <dgm:spPr/>
      <dgm:t>
        <a:bodyPr/>
        <a:lstStyle/>
        <a:p>
          <a:r>
            <a:rPr lang="es-CO"/>
            <a:t>Inspírame siempre lo que debo pensar,</a:t>
          </a:r>
          <a:endParaRPr lang="en-US"/>
        </a:p>
      </dgm:t>
    </dgm:pt>
    <dgm:pt modelId="{43A9322D-A766-40FF-B98F-D8B9FA3CEEFF}" type="parTrans" cxnId="{C523DBDF-26C4-4434-B162-BDCCFDA49624}">
      <dgm:prSet/>
      <dgm:spPr/>
      <dgm:t>
        <a:bodyPr/>
        <a:lstStyle/>
        <a:p>
          <a:endParaRPr lang="en-US"/>
        </a:p>
      </dgm:t>
    </dgm:pt>
    <dgm:pt modelId="{5A4245BE-8D61-46A0-B45C-BC3A5AE4268D}" type="sibTrans" cxnId="{C523DBDF-26C4-4434-B162-BDCCFDA49624}">
      <dgm:prSet/>
      <dgm:spPr/>
      <dgm:t>
        <a:bodyPr/>
        <a:lstStyle/>
        <a:p>
          <a:endParaRPr lang="en-US"/>
        </a:p>
      </dgm:t>
    </dgm:pt>
    <dgm:pt modelId="{64EA7B88-749C-4F53-AA3D-B08BCDFEA205}">
      <dgm:prSet/>
      <dgm:spPr/>
      <dgm:t>
        <a:bodyPr/>
        <a:lstStyle/>
        <a:p>
          <a:r>
            <a:rPr lang="es-CO" dirty="0"/>
            <a:t>Lo que debo decir, como debo decirlo,</a:t>
          </a:r>
          <a:endParaRPr lang="en-US" dirty="0"/>
        </a:p>
      </dgm:t>
    </dgm:pt>
    <dgm:pt modelId="{1C39EB76-99FD-467E-AF85-85D530B8F768}" type="parTrans" cxnId="{5B82F838-DF1A-4385-81FE-BA3E389311CC}">
      <dgm:prSet/>
      <dgm:spPr/>
      <dgm:t>
        <a:bodyPr/>
        <a:lstStyle/>
        <a:p>
          <a:endParaRPr lang="en-US"/>
        </a:p>
      </dgm:t>
    </dgm:pt>
    <dgm:pt modelId="{B25E5658-6AE6-4531-8403-9522A68D30E8}" type="sibTrans" cxnId="{5B82F838-DF1A-4385-81FE-BA3E389311CC}">
      <dgm:prSet/>
      <dgm:spPr/>
      <dgm:t>
        <a:bodyPr/>
        <a:lstStyle/>
        <a:p>
          <a:endParaRPr lang="en-US"/>
        </a:p>
      </dgm:t>
    </dgm:pt>
    <dgm:pt modelId="{29D46526-B693-40E4-A47D-74E06930101B}">
      <dgm:prSet/>
      <dgm:spPr/>
      <dgm:t>
        <a:bodyPr/>
        <a:lstStyle/>
        <a:p>
          <a:r>
            <a:rPr lang="es-CO"/>
            <a:t>Lo que debo callar, como debo actuar,</a:t>
          </a:r>
          <a:endParaRPr lang="en-US"/>
        </a:p>
      </dgm:t>
    </dgm:pt>
    <dgm:pt modelId="{07D37635-FF61-4E59-B7CB-662CF9CBBF20}" type="parTrans" cxnId="{EFAF0163-60A1-442F-826E-16FCF74406C1}">
      <dgm:prSet/>
      <dgm:spPr/>
      <dgm:t>
        <a:bodyPr/>
        <a:lstStyle/>
        <a:p>
          <a:endParaRPr lang="en-US"/>
        </a:p>
      </dgm:t>
    </dgm:pt>
    <dgm:pt modelId="{379BF513-7809-4B0F-AD61-6F6C28AA9661}" type="sibTrans" cxnId="{EFAF0163-60A1-442F-826E-16FCF74406C1}">
      <dgm:prSet/>
      <dgm:spPr/>
      <dgm:t>
        <a:bodyPr/>
        <a:lstStyle/>
        <a:p>
          <a:endParaRPr lang="en-US"/>
        </a:p>
      </dgm:t>
    </dgm:pt>
    <dgm:pt modelId="{21819C80-DCAD-43DE-A424-A9C40573C556}">
      <dgm:prSet/>
      <dgm:spPr/>
      <dgm:t>
        <a:bodyPr/>
        <a:lstStyle/>
        <a:p>
          <a:r>
            <a:rPr lang="es-CO"/>
            <a:t>Lo que debo hacer, para gloria de Dios,</a:t>
          </a:r>
          <a:endParaRPr lang="en-US"/>
        </a:p>
      </dgm:t>
    </dgm:pt>
    <dgm:pt modelId="{C10017A5-DFD7-46A8-9FB7-02550B333541}" type="parTrans" cxnId="{61DACBBD-B19A-4202-AD01-BFF8D35275E6}">
      <dgm:prSet/>
      <dgm:spPr/>
      <dgm:t>
        <a:bodyPr/>
        <a:lstStyle/>
        <a:p>
          <a:endParaRPr lang="en-US"/>
        </a:p>
      </dgm:t>
    </dgm:pt>
    <dgm:pt modelId="{102DABD3-0717-4CEE-B7CE-31B85A8E594F}" type="sibTrans" cxnId="{61DACBBD-B19A-4202-AD01-BFF8D35275E6}">
      <dgm:prSet/>
      <dgm:spPr/>
      <dgm:t>
        <a:bodyPr/>
        <a:lstStyle/>
        <a:p>
          <a:endParaRPr lang="en-US"/>
        </a:p>
      </dgm:t>
    </dgm:pt>
    <dgm:pt modelId="{9800B777-A5EF-4CB7-930F-9AFFB481BD77}">
      <dgm:prSet/>
      <dgm:spPr/>
      <dgm:t>
        <a:bodyPr/>
        <a:lstStyle/>
        <a:p>
          <a:r>
            <a:rPr lang="es-CO"/>
            <a:t>Bien de las almas y mi propia santificación.</a:t>
          </a:r>
          <a:endParaRPr lang="en-US"/>
        </a:p>
      </dgm:t>
    </dgm:pt>
    <dgm:pt modelId="{83A0DC21-291F-4429-A71B-7021446DB55E}" type="parTrans" cxnId="{78EB8F44-4B99-4BBA-BD0E-0406144E3B73}">
      <dgm:prSet/>
      <dgm:spPr/>
      <dgm:t>
        <a:bodyPr/>
        <a:lstStyle/>
        <a:p>
          <a:endParaRPr lang="en-US"/>
        </a:p>
      </dgm:t>
    </dgm:pt>
    <dgm:pt modelId="{527CFDC1-D18F-43AC-BE7A-56B3C322C07E}" type="sibTrans" cxnId="{78EB8F44-4B99-4BBA-BD0E-0406144E3B73}">
      <dgm:prSet/>
      <dgm:spPr/>
      <dgm:t>
        <a:bodyPr/>
        <a:lstStyle/>
        <a:p>
          <a:endParaRPr lang="en-US"/>
        </a:p>
      </dgm:t>
    </dgm:pt>
    <dgm:pt modelId="{9EE393B6-E179-4602-B905-D5BC40735E8F}">
      <dgm:prSet/>
      <dgm:spPr/>
      <dgm:t>
        <a:bodyPr/>
        <a:lstStyle/>
        <a:p>
          <a:r>
            <a:rPr lang="es-CO"/>
            <a:t>Espíritu Santo,</a:t>
          </a:r>
          <a:endParaRPr lang="en-US"/>
        </a:p>
      </dgm:t>
    </dgm:pt>
    <dgm:pt modelId="{01A42BC0-6034-499B-BCAD-507B2F400EC6}" type="parTrans" cxnId="{49FF0049-4B24-46F1-933D-FEBFD9135DF6}">
      <dgm:prSet/>
      <dgm:spPr/>
      <dgm:t>
        <a:bodyPr/>
        <a:lstStyle/>
        <a:p>
          <a:endParaRPr lang="en-US"/>
        </a:p>
      </dgm:t>
    </dgm:pt>
    <dgm:pt modelId="{D48E49DE-BAD1-4EF5-B906-AC15EACF4276}" type="sibTrans" cxnId="{49FF0049-4B24-46F1-933D-FEBFD9135DF6}">
      <dgm:prSet/>
      <dgm:spPr/>
      <dgm:t>
        <a:bodyPr/>
        <a:lstStyle/>
        <a:p>
          <a:endParaRPr lang="en-US"/>
        </a:p>
      </dgm:t>
    </dgm:pt>
    <dgm:pt modelId="{F69ED847-3CE2-43F5-950D-A2E079DA5270}">
      <dgm:prSet/>
      <dgm:spPr/>
      <dgm:t>
        <a:bodyPr/>
        <a:lstStyle/>
        <a:p>
          <a:r>
            <a:rPr lang="es-CO"/>
            <a:t>Dame agudeza para entender,</a:t>
          </a:r>
          <a:endParaRPr lang="en-US"/>
        </a:p>
      </dgm:t>
    </dgm:pt>
    <dgm:pt modelId="{D4FFBF27-042A-4A34-B5A3-2CD0538B73CE}" type="parTrans" cxnId="{F9B7A510-BFF7-4FBC-BBFD-F6984D5DF1DB}">
      <dgm:prSet/>
      <dgm:spPr/>
      <dgm:t>
        <a:bodyPr/>
        <a:lstStyle/>
        <a:p>
          <a:endParaRPr lang="en-US"/>
        </a:p>
      </dgm:t>
    </dgm:pt>
    <dgm:pt modelId="{D3CEC20A-17FB-4837-8DE0-86C35214A99F}" type="sibTrans" cxnId="{F9B7A510-BFF7-4FBC-BBFD-F6984D5DF1DB}">
      <dgm:prSet/>
      <dgm:spPr/>
      <dgm:t>
        <a:bodyPr/>
        <a:lstStyle/>
        <a:p>
          <a:endParaRPr lang="en-US"/>
        </a:p>
      </dgm:t>
    </dgm:pt>
    <dgm:pt modelId="{A11E4B84-528A-4926-AE4F-AAF32F381801}">
      <dgm:prSet/>
      <dgm:spPr/>
      <dgm:t>
        <a:bodyPr/>
        <a:lstStyle/>
        <a:p>
          <a:r>
            <a:rPr lang="es-CO"/>
            <a:t>Capacidad para retener,</a:t>
          </a:r>
          <a:endParaRPr lang="en-US"/>
        </a:p>
      </dgm:t>
    </dgm:pt>
    <dgm:pt modelId="{D2304959-F58C-4576-89DD-2DBEB1B3CD84}" type="parTrans" cxnId="{34C83CE7-1AE0-4DB6-9E48-CFB2C6ECB88D}">
      <dgm:prSet/>
      <dgm:spPr/>
      <dgm:t>
        <a:bodyPr/>
        <a:lstStyle/>
        <a:p>
          <a:endParaRPr lang="en-US"/>
        </a:p>
      </dgm:t>
    </dgm:pt>
    <dgm:pt modelId="{507B947B-285B-4BC9-947A-A7CE341C42F2}" type="sibTrans" cxnId="{34C83CE7-1AE0-4DB6-9E48-CFB2C6ECB88D}">
      <dgm:prSet/>
      <dgm:spPr/>
      <dgm:t>
        <a:bodyPr/>
        <a:lstStyle/>
        <a:p>
          <a:endParaRPr lang="en-US"/>
        </a:p>
      </dgm:t>
    </dgm:pt>
    <dgm:pt modelId="{420A2D14-0C6A-4AB8-B28D-4F12C1440B69}">
      <dgm:prSet/>
      <dgm:spPr/>
      <dgm:t>
        <a:bodyPr/>
        <a:lstStyle/>
        <a:p>
          <a:r>
            <a:rPr lang="es-CO"/>
            <a:t>Método y facultad para aprender,</a:t>
          </a:r>
          <a:endParaRPr lang="en-US"/>
        </a:p>
      </dgm:t>
    </dgm:pt>
    <dgm:pt modelId="{91E77BD2-8F03-4555-8235-2ABEBD8520D4}" type="parTrans" cxnId="{BF032DC5-3F55-4BC3-A230-5772F82482B2}">
      <dgm:prSet/>
      <dgm:spPr/>
      <dgm:t>
        <a:bodyPr/>
        <a:lstStyle/>
        <a:p>
          <a:endParaRPr lang="en-US"/>
        </a:p>
      </dgm:t>
    </dgm:pt>
    <dgm:pt modelId="{1408D80C-CB7D-45DB-815D-FB72BA13C9BA}" type="sibTrans" cxnId="{BF032DC5-3F55-4BC3-A230-5772F82482B2}">
      <dgm:prSet/>
      <dgm:spPr/>
      <dgm:t>
        <a:bodyPr/>
        <a:lstStyle/>
        <a:p>
          <a:endParaRPr lang="en-US"/>
        </a:p>
      </dgm:t>
    </dgm:pt>
    <dgm:pt modelId="{F4839689-B1F9-4518-898B-92A77E8304E1}">
      <dgm:prSet/>
      <dgm:spPr/>
      <dgm:t>
        <a:bodyPr/>
        <a:lstStyle/>
        <a:p>
          <a:r>
            <a:rPr lang="es-CO"/>
            <a:t>Sutileza para interpretar,</a:t>
          </a:r>
          <a:endParaRPr lang="en-US"/>
        </a:p>
      </dgm:t>
    </dgm:pt>
    <dgm:pt modelId="{960DD4C1-D854-4DB4-8CBB-7981A3A8D340}" type="parTrans" cxnId="{0B91BBE3-AA23-4CD9-A836-B84D86A7C4AA}">
      <dgm:prSet/>
      <dgm:spPr/>
      <dgm:t>
        <a:bodyPr/>
        <a:lstStyle/>
        <a:p>
          <a:endParaRPr lang="en-US"/>
        </a:p>
      </dgm:t>
    </dgm:pt>
    <dgm:pt modelId="{886D1B26-C8E6-4A9F-A70B-43D1BDE2D335}" type="sibTrans" cxnId="{0B91BBE3-AA23-4CD9-A836-B84D86A7C4AA}">
      <dgm:prSet/>
      <dgm:spPr/>
      <dgm:t>
        <a:bodyPr/>
        <a:lstStyle/>
        <a:p>
          <a:endParaRPr lang="en-US"/>
        </a:p>
      </dgm:t>
    </dgm:pt>
    <dgm:pt modelId="{98ED60C5-FFF1-44E0-A284-868E7D0C515D}">
      <dgm:prSet/>
      <dgm:spPr/>
      <dgm:t>
        <a:bodyPr/>
        <a:lstStyle/>
        <a:p>
          <a:r>
            <a:rPr lang="es-CO"/>
            <a:t>Gracia y eficacia para hablar.</a:t>
          </a:r>
          <a:endParaRPr lang="en-US"/>
        </a:p>
      </dgm:t>
    </dgm:pt>
    <dgm:pt modelId="{262D80F5-BB6F-495F-BCF9-8A166262D23E}" type="parTrans" cxnId="{671BA970-0A2D-4725-B619-B7AC81D12447}">
      <dgm:prSet/>
      <dgm:spPr/>
      <dgm:t>
        <a:bodyPr/>
        <a:lstStyle/>
        <a:p>
          <a:endParaRPr lang="en-US"/>
        </a:p>
      </dgm:t>
    </dgm:pt>
    <dgm:pt modelId="{1B8FE9CC-5B95-4553-873F-5B50DD3D439E}" type="sibTrans" cxnId="{671BA970-0A2D-4725-B619-B7AC81D12447}">
      <dgm:prSet/>
      <dgm:spPr/>
      <dgm:t>
        <a:bodyPr/>
        <a:lstStyle/>
        <a:p>
          <a:endParaRPr lang="en-US"/>
        </a:p>
      </dgm:t>
    </dgm:pt>
    <dgm:pt modelId="{D35B432E-5969-42E8-B700-3BD47E55B78C}">
      <dgm:prSet/>
      <dgm:spPr/>
      <dgm:t>
        <a:bodyPr/>
        <a:lstStyle/>
        <a:p>
          <a:r>
            <a:rPr lang="es-CO"/>
            <a:t>Dame acierto al empezar,</a:t>
          </a:r>
          <a:endParaRPr lang="en-US"/>
        </a:p>
      </dgm:t>
    </dgm:pt>
    <dgm:pt modelId="{84825FA6-263D-4419-8242-EB67551616A4}" type="parTrans" cxnId="{8C291E49-D158-48FE-94ED-37B7692E0861}">
      <dgm:prSet/>
      <dgm:spPr/>
      <dgm:t>
        <a:bodyPr/>
        <a:lstStyle/>
        <a:p>
          <a:endParaRPr lang="en-US"/>
        </a:p>
      </dgm:t>
    </dgm:pt>
    <dgm:pt modelId="{35B5A977-BC88-487E-8F6A-C082FD3C2D12}" type="sibTrans" cxnId="{8C291E49-D158-48FE-94ED-37B7692E0861}">
      <dgm:prSet/>
      <dgm:spPr/>
      <dgm:t>
        <a:bodyPr/>
        <a:lstStyle/>
        <a:p>
          <a:endParaRPr lang="en-US"/>
        </a:p>
      </dgm:t>
    </dgm:pt>
    <dgm:pt modelId="{4183CF45-F819-4E01-95FB-A087DFDCE7FB}">
      <dgm:prSet/>
      <dgm:spPr/>
      <dgm:t>
        <a:bodyPr/>
        <a:lstStyle/>
        <a:p>
          <a:r>
            <a:rPr lang="es-CO"/>
            <a:t>Dirección al progresar</a:t>
          </a:r>
          <a:endParaRPr lang="en-US"/>
        </a:p>
      </dgm:t>
    </dgm:pt>
    <dgm:pt modelId="{82F53E38-094D-4A98-AB14-FAC4069183CE}" type="parTrans" cxnId="{D03F15B0-DC9F-4CE2-99F1-14BEDBDB5706}">
      <dgm:prSet/>
      <dgm:spPr/>
      <dgm:t>
        <a:bodyPr/>
        <a:lstStyle/>
        <a:p>
          <a:endParaRPr lang="en-US"/>
        </a:p>
      </dgm:t>
    </dgm:pt>
    <dgm:pt modelId="{12889945-48FC-48D1-8BB5-8FE0098CBEEB}" type="sibTrans" cxnId="{D03F15B0-DC9F-4CE2-99F1-14BEDBDB5706}">
      <dgm:prSet/>
      <dgm:spPr/>
      <dgm:t>
        <a:bodyPr/>
        <a:lstStyle/>
        <a:p>
          <a:endParaRPr lang="en-US"/>
        </a:p>
      </dgm:t>
    </dgm:pt>
    <dgm:pt modelId="{2BDDCC97-33A7-453F-B339-20A8B367FB25}">
      <dgm:prSet/>
      <dgm:spPr/>
      <dgm:t>
        <a:bodyPr/>
        <a:lstStyle/>
        <a:p>
          <a:r>
            <a:rPr lang="es-CO"/>
            <a:t>Y perfección al acabar. Amén.</a:t>
          </a:r>
          <a:endParaRPr lang="en-US"/>
        </a:p>
      </dgm:t>
    </dgm:pt>
    <dgm:pt modelId="{BC110AC8-335F-4B18-AB1F-BC75477290EB}" type="parTrans" cxnId="{9BDD5259-16D6-48B5-A1AE-D65060AB78E3}">
      <dgm:prSet/>
      <dgm:spPr/>
      <dgm:t>
        <a:bodyPr/>
        <a:lstStyle/>
        <a:p>
          <a:endParaRPr lang="en-US"/>
        </a:p>
      </dgm:t>
    </dgm:pt>
    <dgm:pt modelId="{707B1C66-73F7-4C88-898D-36ACCFBAF89F}" type="sibTrans" cxnId="{9BDD5259-16D6-48B5-A1AE-D65060AB78E3}">
      <dgm:prSet/>
      <dgm:spPr/>
      <dgm:t>
        <a:bodyPr/>
        <a:lstStyle/>
        <a:p>
          <a:endParaRPr lang="en-US"/>
        </a:p>
      </dgm:t>
    </dgm:pt>
    <dgm:pt modelId="{121795B2-07F5-4196-94D7-14BA447110FA}" type="pres">
      <dgm:prSet presAssocID="{7765EFA0-EBD7-49DB-ADA9-4381B91BC7FB}" presName="vert0" presStyleCnt="0">
        <dgm:presLayoutVars>
          <dgm:dir/>
          <dgm:animOne val="branch"/>
          <dgm:animLvl val="lvl"/>
        </dgm:presLayoutVars>
      </dgm:prSet>
      <dgm:spPr/>
    </dgm:pt>
    <dgm:pt modelId="{D463CEF8-5EB0-4704-B539-2FFABC8EA37A}" type="pres">
      <dgm:prSet presAssocID="{8AB52863-7C35-42EE-84BB-C2F17EB14708}" presName="thickLine" presStyleLbl="alignNode1" presStyleIdx="0" presStyleCnt="16"/>
      <dgm:spPr/>
    </dgm:pt>
    <dgm:pt modelId="{7DBF8A41-F78B-488B-A3F0-A15812E33B48}" type="pres">
      <dgm:prSet presAssocID="{8AB52863-7C35-42EE-84BB-C2F17EB14708}" presName="horz1" presStyleCnt="0"/>
      <dgm:spPr/>
    </dgm:pt>
    <dgm:pt modelId="{7830AF13-1ADF-44C8-8406-8A6ED86B113B}" type="pres">
      <dgm:prSet presAssocID="{8AB52863-7C35-42EE-84BB-C2F17EB14708}" presName="tx1" presStyleLbl="revTx" presStyleIdx="0" presStyleCnt="16"/>
      <dgm:spPr/>
    </dgm:pt>
    <dgm:pt modelId="{B87D2A90-83D4-4B04-A6C0-57C2DB5B06F9}" type="pres">
      <dgm:prSet presAssocID="{8AB52863-7C35-42EE-84BB-C2F17EB14708}" presName="vert1" presStyleCnt="0"/>
      <dgm:spPr/>
    </dgm:pt>
    <dgm:pt modelId="{A4BA4F48-4052-4BE3-8283-4DF22FF82FEF}" type="pres">
      <dgm:prSet presAssocID="{3BCA56BE-704A-4E2E-B5C6-F8F499EBF5D3}" presName="thickLine" presStyleLbl="alignNode1" presStyleIdx="1" presStyleCnt="16"/>
      <dgm:spPr/>
    </dgm:pt>
    <dgm:pt modelId="{C67B1F0F-A114-484F-B358-A7124E8CB97A}" type="pres">
      <dgm:prSet presAssocID="{3BCA56BE-704A-4E2E-B5C6-F8F499EBF5D3}" presName="horz1" presStyleCnt="0"/>
      <dgm:spPr/>
    </dgm:pt>
    <dgm:pt modelId="{DB698D8D-78C5-434E-8BD6-527323621973}" type="pres">
      <dgm:prSet presAssocID="{3BCA56BE-704A-4E2E-B5C6-F8F499EBF5D3}" presName="tx1" presStyleLbl="revTx" presStyleIdx="1" presStyleCnt="16"/>
      <dgm:spPr/>
    </dgm:pt>
    <dgm:pt modelId="{4341BAF8-6D14-4784-ACEF-9970CB7AC6E5}" type="pres">
      <dgm:prSet presAssocID="{3BCA56BE-704A-4E2E-B5C6-F8F499EBF5D3}" presName="vert1" presStyleCnt="0"/>
      <dgm:spPr/>
    </dgm:pt>
    <dgm:pt modelId="{615D0B6B-93B3-48BA-BC8C-9C9BE20F29FB}" type="pres">
      <dgm:prSet presAssocID="{16DFE8A1-8719-4927-B904-F669A351B72F}" presName="thickLine" presStyleLbl="alignNode1" presStyleIdx="2" presStyleCnt="16"/>
      <dgm:spPr/>
    </dgm:pt>
    <dgm:pt modelId="{63509C70-3E69-42CF-B48B-C1F8DBEB2CA5}" type="pres">
      <dgm:prSet presAssocID="{16DFE8A1-8719-4927-B904-F669A351B72F}" presName="horz1" presStyleCnt="0"/>
      <dgm:spPr/>
    </dgm:pt>
    <dgm:pt modelId="{EA9C2DC3-9A1B-47B5-850D-E91B015215F7}" type="pres">
      <dgm:prSet presAssocID="{16DFE8A1-8719-4927-B904-F669A351B72F}" presName="tx1" presStyleLbl="revTx" presStyleIdx="2" presStyleCnt="16"/>
      <dgm:spPr/>
    </dgm:pt>
    <dgm:pt modelId="{E04FEE1A-F07C-4F6B-86F1-ABF10DD51C30}" type="pres">
      <dgm:prSet presAssocID="{16DFE8A1-8719-4927-B904-F669A351B72F}" presName="vert1" presStyleCnt="0"/>
      <dgm:spPr/>
    </dgm:pt>
    <dgm:pt modelId="{EB19F943-F7D7-4746-84EB-A3E7E976029B}" type="pres">
      <dgm:prSet presAssocID="{64EA7B88-749C-4F53-AA3D-B08BCDFEA205}" presName="thickLine" presStyleLbl="alignNode1" presStyleIdx="3" presStyleCnt="16"/>
      <dgm:spPr/>
    </dgm:pt>
    <dgm:pt modelId="{06145660-AE03-4600-A34B-D309350312B7}" type="pres">
      <dgm:prSet presAssocID="{64EA7B88-749C-4F53-AA3D-B08BCDFEA205}" presName="horz1" presStyleCnt="0"/>
      <dgm:spPr/>
    </dgm:pt>
    <dgm:pt modelId="{C6E57CDB-812D-4558-803E-62BF3F7E967E}" type="pres">
      <dgm:prSet presAssocID="{64EA7B88-749C-4F53-AA3D-B08BCDFEA205}" presName="tx1" presStyleLbl="revTx" presStyleIdx="3" presStyleCnt="16"/>
      <dgm:spPr/>
    </dgm:pt>
    <dgm:pt modelId="{05B378DA-1EE9-4BB3-B279-76ED3E463138}" type="pres">
      <dgm:prSet presAssocID="{64EA7B88-749C-4F53-AA3D-B08BCDFEA205}" presName="vert1" presStyleCnt="0"/>
      <dgm:spPr/>
    </dgm:pt>
    <dgm:pt modelId="{D1241D48-3BE6-453A-90E5-9A8FE5CB105A}" type="pres">
      <dgm:prSet presAssocID="{29D46526-B693-40E4-A47D-74E06930101B}" presName="thickLine" presStyleLbl="alignNode1" presStyleIdx="4" presStyleCnt="16"/>
      <dgm:spPr/>
    </dgm:pt>
    <dgm:pt modelId="{D7161B98-D2D3-4106-BBC6-6105912AD6C3}" type="pres">
      <dgm:prSet presAssocID="{29D46526-B693-40E4-A47D-74E06930101B}" presName="horz1" presStyleCnt="0"/>
      <dgm:spPr/>
    </dgm:pt>
    <dgm:pt modelId="{BCE21F80-4CB1-485B-B594-9D669F3B3B1F}" type="pres">
      <dgm:prSet presAssocID="{29D46526-B693-40E4-A47D-74E06930101B}" presName="tx1" presStyleLbl="revTx" presStyleIdx="4" presStyleCnt="16"/>
      <dgm:spPr/>
    </dgm:pt>
    <dgm:pt modelId="{32D9C8C3-C2AB-4914-88CA-B3C346355BB4}" type="pres">
      <dgm:prSet presAssocID="{29D46526-B693-40E4-A47D-74E06930101B}" presName="vert1" presStyleCnt="0"/>
      <dgm:spPr/>
    </dgm:pt>
    <dgm:pt modelId="{78173C10-8495-4E6B-AE5C-AD98C4799D07}" type="pres">
      <dgm:prSet presAssocID="{21819C80-DCAD-43DE-A424-A9C40573C556}" presName="thickLine" presStyleLbl="alignNode1" presStyleIdx="5" presStyleCnt="16"/>
      <dgm:spPr/>
    </dgm:pt>
    <dgm:pt modelId="{67225C49-1EB7-4779-B5A6-5A7EF071E091}" type="pres">
      <dgm:prSet presAssocID="{21819C80-DCAD-43DE-A424-A9C40573C556}" presName="horz1" presStyleCnt="0"/>
      <dgm:spPr/>
    </dgm:pt>
    <dgm:pt modelId="{6E1FA281-D280-43F0-9E66-F0BA92D28095}" type="pres">
      <dgm:prSet presAssocID="{21819C80-DCAD-43DE-A424-A9C40573C556}" presName="tx1" presStyleLbl="revTx" presStyleIdx="5" presStyleCnt="16"/>
      <dgm:spPr/>
    </dgm:pt>
    <dgm:pt modelId="{212B1011-C165-46B9-850A-9117997F34C2}" type="pres">
      <dgm:prSet presAssocID="{21819C80-DCAD-43DE-A424-A9C40573C556}" presName="vert1" presStyleCnt="0"/>
      <dgm:spPr/>
    </dgm:pt>
    <dgm:pt modelId="{E65B3F09-90DB-48A7-B9BC-5F4F84F74FCB}" type="pres">
      <dgm:prSet presAssocID="{9800B777-A5EF-4CB7-930F-9AFFB481BD77}" presName="thickLine" presStyleLbl="alignNode1" presStyleIdx="6" presStyleCnt="16"/>
      <dgm:spPr/>
    </dgm:pt>
    <dgm:pt modelId="{9D3F3D98-36C8-47A0-B562-E90FD73A8B1B}" type="pres">
      <dgm:prSet presAssocID="{9800B777-A5EF-4CB7-930F-9AFFB481BD77}" presName="horz1" presStyleCnt="0"/>
      <dgm:spPr/>
    </dgm:pt>
    <dgm:pt modelId="{FD2A2B1D-1707-49FB-9686-389012826FEF}" type="pres">
      <dgm:prSet presAssocID="{9800B777-A5EF-4CB7-930F-9AFFB481BD77}" presName="tx1" presStyleLbl="revTx" presStyleIdx="6" presStyleCnt="16"/>
      <dgm:spPr/>
    </dgm:pt>
    <dgm:pt modelId="{F62AC8D6-D9B4-47D5-9D95-226D0FEF14DB}" type="pres">
      <dgm:prSet presAssocID="{9800B777-A5EF-4CB7-930F-9AFFB481BD77}" presName="vert1" presStyleCnt="0"/>
      <dgm:spPr/>
    </dgm:pt>
    <dgm:pt modelId="{649ABBBC-7FDE-4E5B-867D-A2E7D101E353}" type="pres">
      <dgm:prSet presAssocID="{9EE393B6-E179-4602-B905-D5BC40735E8F}" presName="thickLine" presStyleLbl="alignNode1" presStyleIdx="7" presStyleCnt="16"/>
      <dgm:spPr/>
    </dgm:pt>
    <dgm:pt modelId="{D917D135-61AB-43E3-B5F7-DC1411A55D75}" type="pres">
      <dgm:prSet presAssocID="{9EE393B6-E179-4602-B905-D5BC40735E8F}" presName="horz1" presStyleCnt="0"/>
      <dgm:spPr/>
    </dgm:pt>
    <dgm:pt modelId="{504EBD15-6C9A-4ECC-BF3C-2A3D0349CBBF}" type="pres">
      <dgm:prSet presAssocID="{9EE393B6-E179-4602-B905-D5BC40735E8F}" presName="tx1" presStyleLbl="revTx" presStyleIdx="7" presStyleCnt="16"/>
      <dgm:spPr/>
    </dgm:pt>
    <dgm:pt modelId="{2B71D5ED-B898-480C-9826-F1A5AE0904B1}" type="pres">
      <dgm:prSet presAssocID="{9EE393B6-E179-4602-B905-D5BC40735E8F}" presName="vert1" presStyleCnt="0"/>
      <dgm:spPr/>
    </dgm:pt>
    <dgm:pt modelId="{08887F7B-1AE8-4E06-B4D3-20CDCC49DC3B}" type="pres">
      <dgm:prSet presAssocID="{F69ED847-3CE2-43F5-950D-A2E079DA5270}" presName="thickLine" presStyleLbl="alignNode1" presStyleIdx="8" presStyleCnt="16"/>
      <dgm:spPr/>
    </dgm:pt>
    <dgm:pt modelId="{3E0C6B8E-21A5-466B-B5CB-8614572FADC9}" type="pres">
      <dgm:prSet presAssocID="{F69ED847-3CE2-43F5-950D-A2E079DA5270}" presName="horz1" presStyleCnt="0"/>
      <dgm:spPr/>
    </dgm:pt>
    <dgm:pt modelId="{504B6A04-06F9-4D3E-9BEA-14CF4B260F7F}" type="pres">
      <dgm:prSet presAssocID="{F69ED847-3CE2-43F5-950D-A2E079DA5270}" presName="tx1" presStyleLbl="revTx" presStyleIdx="8" presStyleCnt="16"/>
      <dgm:spPr/>
    </dgm:pt>
    <dgm:pt modelId="{415406F0-BEB7-4DAF-9291-A0C7183B030E}" type="pres">
      <dgm:prSet presAssocID="{F69ED847-3CE2-43F5-950D-A2E079DA5270}" presName="vert1" presStyleCnt="0"/>
      <dgm:spPr/>
    </dgm:pt>
    <dgm:pt modelId="{B32BB151-FE31-41DC-96AB-DCF2A1F0B9FF}" type="pres">
      <dgm:prSet presAssocID="{A11E4B84-528A-4926-AE4F-AAF32F381801}" presName="thickLine" presStyleLbl="alignNode1" presStyleIdx="9" presStyleCnt="16"/>
      <dgm:spPr/>
    </dgm:pt>
    <dgm:pt modelId="{F276CAB3-C77C-4464-81D0-0301E9AFC674}" type="pres">
      <dgm:prSet presAssocID="{A11E4B84-528A-4926-AE4F-AAF32F381801}" presName="horz1" presStyleCnt="0"/>
      <dgm:spPr/>
    </dgm:pt>
    <dgm:pt modelId="{37784C49-14D6-48D6-8457-624C28879E63}" type="pres">
      <dgm:prSet presAssocID="{A11E4B84-528A-4926-AE4F-AAF32F381801}" presName="tx1" presStyleLbl="revTx" presStyleIdx="9" presStyleCnt="16"/>
      <dgm:spPr/>
    </dgm:pt>
    <dgm:pt modelId="{3C5F9796-7DD5-41E7-B7C3-B59E23049E94}" type="pres">
      <dgm:prSet presAssocID="{A11E4B84-528A-4926-AE4F-AAF32F381801}" presName="vert1" presStyleCnt="0"/>
      <dgm:spPr/>
    </dgm:pt>
    <dgm:pt modelId="{CD32B20C-6163-4869-B9C9-32FC8EC59D7E}" type="pres">
      <dgm:prSet presAssocID="{420A2D14-0C6A-4AB8-B28D-4F12C1440B69}" presName="thickLine" presStyleLbl="alignNode1" presStyleIdx="10" presStyleCnt="16"/>
      <dgm:spPr/>
    </dgm:pt>
    <dgm:pt modelId="{B5CFC79B-DF30-4804-8A05-0DC1E79FCC9C}" type="pres">
      <dgm:prSet presAssocID="{420A2D14-0C6A-4AB8-B28D-4F12C1440B69}" presName="horz1" presStyleCnt="0"/>
      <dgm:spPr/>
    </dgm:pt>
    <dgm:pt modelId="{A94A35FB-98D8-41F3-9242-4D5F90757B39}" type="pres">
      <dgm:prSet presAssocID="{420A2D14-0C6A-4AB8-B28D-4F12C1440B69}" presName="tx1" presStyleLbl="revTx" presStyleIdx="10" presStyleCnt="16"/>
      <dgm:spPr/>
    </dgm:pt>
    <dgm:pt modelId="{FA852EAE-3B30-457C-82ED-7A1E34FF7028}" type="pres">
      <dgm:prSet presAssocID="{420A2D14-0C6A-4AB8-B28D-4F12C1440B69}" presName="vert1" presStyleCnt="0"/>
      <dgm:spPr/>
    </dgm:pt>
    <dgm:pt modelId="{E8AEB517-BD72-4411-9F13-FBB0450E81EB}" type="pres">
      <dgm:prSet presAssocID="{F4839689-B1F9-4518-898B-92A77E8304E1}" presName="thickLine" presStyleLbl="alignNode1" presStyleIdx="11" presStyleCnt="16"/>
      <dgm:spPr/>
    </dgm:pt>
    <dgm:pt modelId="{84C5CDE7-B9A4-4376-8585-523361BB0905}" type="pres">
      <dgm:prSet presAssocID="{F4839689-B1F9-4518-898B-92A77E8304E1}" presName="horz1" presStyleCnt="0"/>
      <dgm:spPr/>
    </dgm:pt>
    <dgm:pt modelId="{6ED2C84A-39F1-4525-BD02-37904C9EFBE0}" type="pres">
      <dgm:prSet presAssocID="{F4839689-B1F9-4518-898B-92A77E8304E1}" presName="tx1" presStyleLbl="revTx" presStyleIdx="11" presStyleCnt="16"/>
      <dgm:spPr/>
    </dgm:pt>
    <dgm:pt modelId="{EA689715-C3C9-4954-A224-8E3385D296DC}" type="pres">
      <dgm:prSet presAssocID="{F4839689-B1F9-4518-898B-92A77E8304E1}" presName="vert1" presStyleCnt="0"/>
      <dgm:spPr/>
    </dgm:pt>
    <dgm:pt modelId="{E2935A91-CA81-4C63-AA61-BD3BD008EBE3}" type="pres">
      <dgm:prSet presAssocID="{98ED60C5-FFF1-44E0-A284-868E7D0C515D}" presName="thickLine" presStyleLbl="alignNode1" presStyleIdx="12" presStyleCnt="16"/>
      <dgm:spPr/>
    </dgm:pt>
    <dgm:pt modelId="{996B9EF8-39AE-4AD1-85E8-5B7FB661B5DE}" type="pres">
      <dgm:prSet presAssocID="{98ED60C5-FFF1-44E0-A284-868E7D0C515D}" presName="horz1" presStyleCnt="0"/>
      <dgm:spPr/>
    </dgm:pt>
    <dgm:pt modelId="{6520A3E1-957D-4D44-846F-36CB5A7F6E75}" type="pres">
      <dgm:prSet presAssocID="{98ED60C5-FFF1-44E0-A284-868E7D0C515D}" presName="tx1" presStyleLbl="revTx" presStyleIdx="12" presStyleCnt="16"/>
      <dgm:spPr/>
    </dgm:pt>
    <dgm:pt modelId="{07D693BC-7DAB-48FD-A31D-47C272DEA419}" type="pres">
      <dgm:prSet presAssocID="{98ED60C5-FFF1-44E0-A284-868E7D0C515D}" presName="vert1" presStyleCnt="0"/>
      <dgm:spPr/>
    </dgm:pt>
    <dgm:pt modelId="{5127C97A-E96B-40E1-BF3E-FE831E858E86}" type="pres">
      <dgm:prSet presAssocID="{D35B432E-5969-42E8-B700-3BD47E55B78C}" presName="thickLine" presStyleLbl="alignNode1" presStyleIdx="13" presStyleCnt="16"/>
      <dgm:spPr/>
    </dgm:pt>
    <dgm:pt modelId="{10BDE9B3-9275-4B7D-85A0-5F0A4B240BA7}" type="pres">
      <dgm:prSet presAssocID="{D35B432E-5969-42E8-B700-3BD47E55B78C}" presName="horz1" presStyleCnt="0"/>
      <dgm:spPr/>
    </dgm:pt>
    <dgm:pt modelId="{E35EFCBE-62CF-4BC4-BEAD-57E2F6316E06}" type="pres">
      <dgm:prSet presAssocID="{D35B432E-5969-42E8-B700-3BD47E55B78C}" presName="tx1" presStyleLbl="revTx" presStyleIdx="13" presStyleCnt="16"/>
      <dgm:spPr/>
    </dgm:pt>
    <dgm:pt modelId="{736F9343-30EF-41BA-A3E2-5D44645FCD37}" type="pres">
      <dgm:prSet presAssocID="{D35B432E-5969-42E8-B700-3BD47E55B78C}" presName="vert1" presStyleCnt="0"/>
      <dgm:spPr/>
    </dgm:pt>
    <dgm:pt modelId="{B245B30E-B31D-4767-976E-B981C0D2B5C3}" type="pres">
      <dgm:prSet presAssocID="{4183CF45-F819-4E01-95FB-A087DFDCE7FB}" presName="thickLine" presStyleLbl="alignNode1" presStyleIdx="14" presStyleCnt="16"/>
      <dgm:spPr/>
    </dgm:pt>
    <dgm:pt modelId="{5A6B9798-F7A4-4953-B316-473C6EB2BCED}" type="pres">
      <dgm:prSet presAssocID="{4183CF45-F819-4E01-95FB-A087DFDCE7FB}" presName="horz1" presStyleCnt="0"/>
      <dgm:spPr/>
    </dgm:pt>
    <dgm:pt modelId="{61683B6A-2A0D-49FF-9828-E0A13A6E91B9}" type="pres">
      <dgm:prSet presAssocID="{4183CF45-F819-4E01-95FB-A087DFDCE7FB}" presName="tx1" presStyleLbl="revTx" presStyleIdx="14" presStyleCnt="16"/>
      <dgm:spPr/>
    </dgm:pt>
    <dgm:pt modelId="{085BA3AB-FC79-4F90-A762-B44116CF978C}" type="pres">
      <dgm:prSet presAssocID="{4183CF45-F819-4E01-95FB-A087DFDCE7FB}" presName="vert1" presStyleCnt="0"/>
      <dgm:spPr/>
    </dgm:pt>
    <dgm:pt modelId="{8E656EAB-310E-4C47-9AD1-12386BDB713A}" type="pres">
      <dgm:prSet presAssocID="{2BDDCC97-33A7-453F-B339-20A8B367FB25}" presName="thickLine" presStyleLbl="alignNode1" presStyleIdx="15" presStyleCnt="16"/>
      <dgm:spPr/>
    </dgm:pt>
    <dgm:pt modelId="{BCF62207-2083-4CBF-B9D7-FA5785B1752C}" type="pres">
      <dgm:prSet presAssocID="{2BDDCC97-33A7-453F-B339-20A8B367FB25}" presName="horz1" presStyleCnt="0"/>
      <dgm:spPr/>
    </dgm:pt>
    <dgm:pt modelId="{8FBAB9BF-5ADD-46EF-8FA9-02B000BF7C9A}" type="pres">
      <dgm:prSet presAssocID="{2BDDCC97-33A7-453F-B339-20A8B367FB25}" presName="tx1" presStyleLbl="revTx" presStyleIdx="15" presStyleCnt="16"/>
      <dgm:spPr/>
    </dgm:pt>
    <dgm:pt modelId="{A70A8C9A-7A27-487B-872D-934166636BF7}" type="pres">
      <dgm:prSet presAssocID="{2BDDCC97-33A7-453F-B339-20A8B367FB25}" presName="vert1" presStyleCnt="0"/>
      <dgm:spPr/>
    </dgm:pt>
  </dgm:ptLst>
  <dgm:cxnLst>
    <dgm:cxn modelId="{C6D7DB0A-11B2-48C6-A3A7-012939570CBF}" srcId="{7765EFA0-EBD7-49DB-ADA9-4381B91BC7FB}" destId="{3BCA56BE-704A-4E2E-B5C6-F8F499EBF5D3}" srcOrd="1" destOrd="0" parTransId="{72A71E4E-E32D-4D89-BDFF-11A0D9AF0C2E}" sibTransId="{D39F6E37-9A7A-485E-9941-994FF42B9B1B}"/>
    <dgm:cxn modelId="{92177E0C-FDB3-4BF5-8683-688E4D7BDDFA}" type="presOf" srcId="{98ED60C5-FFF1-44E0-A284-868E7D0C515D}" destId="{6520A3E1-957D-4D44-846F-36CB5A7F6E75}" srcOrd="0" destOrd="0" presId="urn:microsoft.com/office/officeart/2008/layout/LinedList"/>
    <dgm:cxn modelId="{F9B7A510-BFF7-4FBC-BBFD-F6984D5DF1DB}" srcId="{7765EFA0-EBD7-49DB-ADA9-4381B91BC7FB}" destId="{F69ED847-3CE2-43F5-950D-A2E079DA5270}" srcOrd="8" destOrd="0" parTransId="{D4FFBF27-042A-4A34-B5A3-2CD0538B73CE}" sibTransId="{D3CEC20A-17FB-4837-8DE0-86C35214A99F}"/>
    <dgm:cxn modelId="{45ABB32B-26E6-4D23-A502-FF179B05B4A6}" type="presOf" srcId="{21819C80-DCAD-43DE-A424-A9C40573C556}" destId="{6E1FA281-D280-43F0-9E66-F0BA92D28095}" srcOrd="0" destOrd="0" presId="urn:microsoft.com/office/officeart/2008/layout/LinedList"/>
    <dgm:cxn modelId="{E4A6F72C-78A9-413B-AF02-0D8B4A746793}" type="presOf" srcId="{29D46526-B693-40E4-A47D-74E06930101B}" destId="{BCE21F80-4CB1-485B-B594-9D669F3B3B1F}" srcOrd="0" destOrd="0" presId="urn:microsoft.com/office/officeart/2008/layout/LinedList"/>
    <dgm:cxn modelId="{CFF4E538-BF38-46F8-BCBC-84BF2DE825EB}" type="presOf" srcId="{4183CF45-F819-4E01-95FB-A087DFDCE7FB}" destId="{61683B6A-2A0D-49FF-9828-E0A13A6E91B9}" srcOrd="0" destOrd="0" presId="urn:microsoft.com/office/officeart/2008/layout/LinedList"/>
    <dgm:cxn modelId="{5B82F838-DF1A-4385-81FE-BA3E389311CC}" srcId="{7765EFA0-EBD7-49DB-ADA9-4381B91BC7FB}" destId="{64EA7B88-749C-4F53-AA3D-B08BCDFEA205}" srcOrd="3" destOrd="0" parTransId="{1C39EB76-99FD-467E-AF85-85D530B8F768}" sibTransId="{B25E5658-6AE6-4531-8403-9522A68D30E8}"/>
    <dgm:cxn modelId="{EFAF0163-60A1-442F-826E-16FCF74406C1}" srcId="{7765EFA0-EBD7-49DB-ADA9-4381B91BC7FB}" destId="{29D46526-B693-40E4-A47D-74E06930101B}" srcOrd="4" destOrd="0" parTransId="{07D37635-FF61-4E59-B7CB-662CF9CBBF20}" sibTransId="{379BF513-7809-4B0F-AD61-6F6C28AA9661}"/>
    <dgm:cxn modelId="{78EB8F44-4B99-4BBA-BD0E-0406144E3B73}" srcId="{7765EFA0-EBD7-49DB-ADA9-4381B91BC7FB}" destId="{9800B777-A5EF-4CB7-930F-9AFFB481BD77}" srcOrd="6" destOrd="0" parTransId="{83A0DC21-291F-4429-A71B-7021446DB55E}" sibTransId="{527CFDC1-D18F-43AC-BE7A-56B3C322C07E}"/>
    <dgm:cxn modelId="{BA2E9F64-264B-4613-B18C-EFF523C1882B}" type="presOf" srcId="{16DFE8A1-8719-4927-B904-F669A351B72F}" destId="{EA9C2DC3-9A1B-47B5-850D-E91B015215F7}" srcOrd="0" destOrd="0" presId="urn:microsoft.com/office/officeart/2008/layout/LinedList"/>
    <dgm:cxn modelId="{B903CC68-E3C6-4BD0-A272-0236DAB9E422}" type="presOf" srcId="{D35B432E-5969-42E8-B700-3BD47E55B78C}" destId="{E35EFCBE-62CF-4BC4-BEAD-57E2F6316E06}" srcOrd="0" destOrd="0" presId="urn:microsoft.com/office/officeart/2008/layout/LinedList"/>
    <dgm:cxn modelId="{49FF0049-4B24-46F1-933D-FEBFD9135DF6}" srcId="{7765EFA0-EBD7-49DB-ADA9-4381B91BC7FB}" destId="{9EE393B6-E179-4602-B905-D5BC40735E8F}" srcOrd="7" destOrd="0" parTransId="{01A42BC0-6034-499B-BCAD-507B2F400EC6}" sibTransId="{D48E49DE-BAD1-4EF5-B906-AC15EACF4276}"/>
    <dgm:cxn modelId="{8C291E49-D158-48FE-94ED-37B7692E0861}" srcId="{7765EFA0-EBD7-49DB-ADA9-4381B91BC7FB}" destId="{D35B432E-5969-42E8-B700-3BD47E55B78C}" srcOrd="13" destOrd="0" parTransId="{84825FA6-263D-4419-8242-EB67551616A4}" sibTransId="{35B5A977-BC88-487E-8F6A-C082FD3C2D12}"/>
    <dgm:cxn modelId="{CB731350-721D-4088-B20A-4B422FA34CE3}" srcId="{7765EFA0-EBD7-49DB-ADA9-4381B91BC7FB}" destId="{8AB52863-7C35-42EE-84BB-C2F17EB14708}" srcOrd="0" destOrd="0" parTransId="{F6351B85-A9E4-4008-AC2F-507A25E51D5F}" sibTransId="{33B6828D-DD21-415D-B9C9-A729B064DCFD}"/>
    <dgm:cxn modelId="{671BA970-0A2D-4725-B619-B7AC81D12447}" srcId="{7765EFA0-EBD7-49DB-ADA9-4381B91BC7FB}" destId="{98ED60C5-FFF1-44E0-A284-868E7D0C515D}" srcOrd="12" destOrd="0" parTransId="{262D80F5-BB6F-495F-BCF9-8A166262D23E}" sibTransId="{1B8FE9CC-5B95-4553-873F-5B50DD3D439E}"/>
    <dgm:cxn modelId="{9BDD5259-16D6-48B5-A1AE-D65060AB78E3}" srcId="{7765EFA0-EBD7-49DB-ADA9-4381B91BC7FB}" destId="{2BDDCC97-33A7-453F-B339-20A8B367FB25}" srcOrd="15" destOrd="0" parTransId="{BC110AC8-335F-4B18-AB1F-BC75477290EB}" sibTransId="{707B1C66-73F7-4C88-898D-36ACCFBAF89F}"/>
    <dgm:cxn modelId="{3C18EB7E-EC66-4378-AA49-993A755B0C96}" type="presOf" srcId="{A11E4B84-528A-4926-AE4F-AAF32F381801}" destId="{37784C49-14D6-48D6-8457-624C28879E63}" srcOrd="0" destOrd="0" presId="urn:microsoft.com/office/officeart/2008/layout/LinedList"/>
    <dgm:cxn modelId="{D55D4E82-5E03-4D41-829D-93BCBBE88957}" type="presOf" srcId="{3BCA56BE-704A-4E2E-B5C6-F8F499EBF5D3}" destId="{DB698D8D-78C5-434E-8BD6-527323621973}" srcOrd="0" destOrd="0" presId="urn:microsoft.com/office/officeart/2008/layout/LinedList"/>
    <dgm:cxn modelId="{F3B8158B-6B93-4262-800F-28E339F5335A}" type="presOf" srcId="{8AB52863-7C35-42EE-84BB-C2F17EB14708}" destId="{7830AF13-1ADF-44C8-8406-8A6ED86B113B}" srcOrd="0" destOrd="0" presId="urn:microsoft.com/office/officeart/2008/layout/LinedList"/>
    <dgm:cxn modelId="{911D598C-0755-4708-96DD-E1E24853F073}" type="presOf" srcId="{9EE393B6-E179-4602-B905-D5BC40735E8F}" destId="{504EBD15-6C9A-4ECC-BF3C-2A3D0349CBBF}" srcOrd="0" destOrd="0" presId="urn:microsoft.com/office/officeart/2008/layout/LinedList"/>
    <dgm:cxn modelId="{8C7D37A2-BBB2-4EC8-BDD4-55462CAAB1B2}" type="presOf" srcId="{2BDDCC97-33A7-453F-B339-20A8B367FB25}" destId="{8FBAB9BF-5ADD-46EF-8FA9-02B000BF7C9A}" srcOrd="0" destOrd="0" presId="urn:microsoft.com/office/officeart/2008/layout/LinedList"/>
    <dgm:cxn modelId="{E778E9A7-341E-4519-81FB-8ABD72AC1C66}" type="presOf" srcId="{420A2D14-0C6A-4AB8-B28D-4F12C1440B69}" destId="{A94A35FB-98D8-41F3-9242-4D5F90757B39}" srcOrd="0" destOrd="0" presId="urn:microsoft.com/office/officeart/2008/layout/LinedList"/>
    <dgm:cxn modelId="{A0A94FA9-9560-4EB7-A179-8D392B68AE5E}" type="presOf" srcId="{F4839689-B1F9-4518-898B-92A77E8304E1}" destId="{6ED2C84A-39F1-4525-BD02-37904C9EFBE0}" srcOrd="0" destOrd="0" presId="urn:microsoft.com/office/officeart/2008/layout/LinedList"/>
    <dgm:cxn modelId="{C171BAAE-20C0-457B-84C8-1B4C3F866D93}" type="presOf" srcId="{F69ED847-3CE2-43F5-950D-A2E079DA5270}" destId="{504B6A04-06F9-4D3E-9BEA-14CF4B260F7F}" srcOrd="0" destOrd="0" presId="urn:microsoft.com/office/officeart/2008/layout/LinedList"/>
    <dgm:cxn modelId="{D03F15B0-DC9F-4CE2-99F1-14BEDBDB5706}" srcId="{7765EFA0-EBD7-49DB-ADA9-4381B91BC7FB}" destId="{4183CF45-F819-4E01-95FB-A087DFDCE7FB}" srcOrd="14" destOrd="0" parTransId="{82F53E38-094D-4A98-AB14-FAC4069183CE}" sibTransId="{12889945-48FC-48D1-8BB5-8FE0098CBEEB}"/>
    <dgm:cxn modelId="{61DACBBD-B19A-4202-AD01-BFF8D35275E6}" srcId="{7765EFA0-EBD7-49DB-ADA9-4381B91BC7FB}" destId="{21819C80-DCAD-43DE-A424-A9C40573C556}" srcOrd="5" destOrd="0" parTransId="{C10017A5-DFD7-46A8-9FB7-02550B333541}" sibTransId="{102DABD3-0717-4CEE-B7CE-31B85A8E594F}"/>
    <dgm:cxn modelId="{BF032DC5-3F55-4BC3-A230-5772F82482B2}" srcId="{7765EFA0-EBD7-49DB-ADA9-4381B91BC7FB}" destId="{420A2D14-0C6A-4AB8-B28D-4F12C1440B69}" srcOrd="10" destOrd="0" parTransId="{91E77BD2-8F03-4555-8235-2ABEBD8520D4}" sibTransId="{1408D80C-CB7D-45DB-815D-FB72BA13C9BA}"/>
    <dgm:cxn modelId="{09F16BD1-3A3E-4F46-AC89-BB46CFE67E82}" type="presOf" srcId="{64EA7B88-749C-4F53-AA3D-B08BCDFEA205}" destId="{C6E57CDB-812D-4558-803E-62BF3F7E967E}" srcOrd="0" destOrd="0" presId="urn:microsoft.com/office/officeart/2008/layout/LinedList"/>
    <dgm:cxn modelId="{C523DBDF-26C4-4434-B162-BDCCFDA49624}" srcId="{7765EFA0-EBD7-49DB-ADA9-4381B91BC7FB}" destId="{16DFE8A1-8719-4927-B904-F669A351B72F}" srcOrd="2" destOrd="0" parTransId="{43A9322D-A766-40FF-B98F-D8B9FA3CEEFF}" sibTransId="{5A4245BE-8D61-46A0-B45C-BC3A5AE4268D}"/>
    <dgm:cxn modelId="{5F8007E1-BF70-46B4-AF72-0825A680C32F}" type="presOf" srcId="{9800B777-A5EF-4CB7-930F-9AFFB481BD77}" destId="{FD2A2B1D-1707-49FB-9686-389012826FEF}" srcOrd="0" destOrd="0" presId="urn:microsoft.com/office/officeart/2008/layout/LinedList"/>
    <dgm:cxn modelId="{0B91BBE3-AA23-4CD9-A836-B84D86A7C4AA}" srcId="{7765EFA0-EBD7-49DB-ADA9-4381B91BC7FB}" destId="{F4839689-B1F9-4518-898B-92A77E8304E1}" srcOrd="11" destOrd="0" parTransId="{960DD4C1-D854-4DB4-8CBB-7981A3A8D340}" sibTransId="{886D1B26-C8E6-4A9F-A70B-43D1BDE2D335}"/>
    <dgm:cxn modelId="{34C83CE7-1AE0-4DB6-9E48-CFB2C6ECB88D}" srcId="{7765EFA0-EBD7-49DB-ADA9-4381B91BC7FB}" destId="{A11E4B84-528A-4926-AE4F-AAF32F381801}" srcOrd="9" destOrd="0" parTransId="{D2304959-F58C-4576-89DD-2DBEB1B3CD84}" sibTransId="{507B947B-285B-4BC9-947A-A7CE341C42F2}"/>
    <dgm:cxn modelId="{081846F8-2A43-4981-8D90-FDF48622E0C3}" type="presOf" srcId="{7765EFA0-EBD7-49DB-ADA9-4381B91BC7FB}" destId="{121795B2-07F5-4196-94D7-14BA447110FA}" srcOrd="0" destOrd="0" presId="urn:microsoft.com/office/officeart/2008/layout/LinedList"/>
    <dgm:cxn modelId="{DF3CA4D6-6EC7-4AA4-8FFB-1E73E7B329C7}" type="presParOf" srcId="{121795B2-07F5-4196-94D7-14BA447110FA}" destId="{D463CEF8-5EB0-4704-B539-2FFABC8EA37A}" srcOrd="0" destOrd="0" presId="urn:microsoft.com/office/officeart/2008/layout/LinedList"/>
    <dgm:cxn modelId="{A657DF68-B55B-4DEE-8CDF-604FA87C9C87}" type="presParOf" srcId="{121795B2-07F5-4196-94D7-14BA447110FA}" destId="{7DBF8A41-F78B-488B-A3F0-A15812E33B48}" srcOrd="1" destOrd="0" presId="urn:microsoft.com/office/officeart/2008/layout/LinedList"/>
    <dgm:cxn modelId="{8CEFB393-5730-42F1-AB4B-6EAC74D75167}" type="presParOf" srcId="{7DBF8A41-F78B-488B-A3F0-A15812E33B48}" destId="{7830AF13-1ADF-44C8-8406-8A6ED86B113B}" srcOrd="0" destOrd="0" presId="urn:microsoft.com/office/officeart/2008/layout/LinedList"/>
    <dgm:cxn modelId="{E692DAD3-9727-40F2-A00E-E08CA75509BE}" type="presParOf" srcId="{7DBF8A41-F78B-488B-A3F0-A15812E33B48}" destId="{B87D2A90-83D4-4B04-A6C0-57C2DB5B06F9}" srcOrd="1" destOrd="0" presId="urn:microsoft.com/office/officeart/2008/layout/LinedList"/>
    <dgm:cxn modelId="{3F245448-D857-4BD1-8395-D4C4D2FF67BB}" type="presParOf" srcId="{121795B2-07F5-4196-94D7-14BA447110FA}" destId="{A4BA4F48-4052-4BE3-8283-4DF22FF82FEF}" srcOrd="2" destOrd="0" presId="urn:microsoft.com/office/officeart/2008/layout/LinedList"/>
    <dgm:cxn modelId="{6E95828C-FDFB-4380-A3A1-CD45BF911B59}" type="presParOf" srcId="{121795B2-07F5-4196-94D7-14BA447110FA}" destId="{C67B1F0F-A114-484F-B358-A7124E8CB97A}" srcOrd="3" destOrd="0" presId="urn:microsoft.com/office/officeart/2008/layout/LinedList"/>
    <dgm:cxn modelId="{38C363E4-FC07-4B8A-B1D6-993C4DF454D4}" type="presParOf" srcId="{C67B1F0F-A114-484F-B358-A7124E8CB97A}" destId="{DB698D8D-78C5-434E-8BD6-527323621973}" srcOrd="0" destOrd="0" presId="urn:microsoft.com/office/officeart/2008/layout/LinedList"/>
    <dgm:cxn modelId="{B3DE10F4-32D5-480D-BD55-4CF91A685138}" type="presParOf" srcId="{C67B1F0F-A114-484F-B358-A7124E8CB97A}" destId="{4341BAF8-6D14-4784-ACEF-9970CB7AC6E5}" srcOrd="1" destOrd="0" presId="urn:microsoft.com/office/officeart/2008/layout/LinedList"/>
    <dgm:cxn modelId="{91AACA7F-5FD1-4682-A427-ECE2FD2B9E81}" type="presParOf" srcId="{121795B2-07F5-4196-94D7-14BA447110FA}" destId="{615D0B6B-93B3-48BA-BC8C-9C9BE20F29FB}" srcOrd="4" destOrd="0" presId="urn:microsoft.com/office/officeart/2008/layout/LinedList"/>
    <dgm:cxn modelId="{20C7E196-E0F5-4F5A-AA18-B7B3AC4D11D9}" type="presParOf" srcId="{121795B2-07F5-4196-94D7-14BA447110FA}" destId="{63509C70-3E69-42CF-B48B-C1F8DBEB2CA5}" srcOrd="5" destOrd="0" presId="urn:microsoft.com/office/officeart/2008/layout/LinedList"/>
    <dgm:cxn modelId="{5A35BB9D-B191-4B79-9E20-487E805F416A}" type="presParOf" srcId="{63509C70-3E69-42CF-B48B-C1F8DBEB2CA5}" destId="{EA9C2DC3-9A1B-47B5-850D-E91B015215F7}" srcOrd="0" destOrd="0" presId="urn:microsoft.com/office/officeart/2008/layout/LinedList"/>
    <dgm:cxn modelId="{46625350-C332-4C61-96C1-B066008926A2}" type="presParOf" srcId="{63509C70-3E69-42CF-B48B-C1F8DBEB2CA5}" destId="{E04FEE1A-F07C-4F6B-86F1-ABF10DD51C30}" srcOrd="1" destOrd="0" presId="urn:microsoft.com/office/officeart/2008/layout/LinedList"/>
    <dgm:cxn modelId="{F9C7D473-03B2-4F98-8662-65CA7960A459}" type="presParOf" srcId="{121795B2-07F5-4196-94D7-14BA447110FA}" destId="{EB19F943-F7D7-4746-84EB-A3E7E976029B}" srcOrd="6" destOrd="0" presId="urn:microsoft.com/office/officeart/2008/layout/LinedList"/>
    <dgm:cxn modelId="{CA817E85-D15F-4854-9CD3-7C49275180D5}" type="presParOf" srcId="{121795B2-07F5-4196-94D7-14BA447110FA}" destId="{06145660-AE03-4600-A34B-D309350312B7}" srcOrd="7" destOrd="0" presId="urn:microsoft.com/office/officeart/2008/layout/LinedList"/>
    <dgm:cxn modelId="{6306D931-4D05-44D3-89AB-17384C259E14}" type="presParOf" srcId="{06145660-AE03-4600-A34B-D309350312B7}" destId="{C6E57CDB-812D-4558-803E-62BF3F7E967E}" srcOrd="0" destOrd="0" presId="urn:microsoft.com/office/officeart/2008/layout/LinedList"/>
    <dgm:cxn modelId="{C49C6331-F0C3-47E4-A091-4D4A7033482E}" type="presParOf" srcId="{06145660-AE03-4600-A34B-D309350312B7}" destId="{05B378DA-1EE9-4BB3-B279-76ED3E463138}" srcOrd="1" destOrd="0" presId="urn:microsoft.com/office/officeart/2008/layout/LinedList"/>
    <dgm:cxn modelId="{795C479E-1AA0-4EBF-9251-D771F47F2CC9}" type="presParOf" srcId="{121795B2-07F5-4196-94D7-14BA447110FA}" destId="{D1241D48-3BE6-453A-90E5-9A8FE5CB105A}" srcOrd="8" destOrd="0" presId="urn:microsoft.com/office/officeart/2008/layout/LinedList"/>
    <dgm:cxn modelId="{CD1C9A75-E71D-4424-9E2F-74CB4ED61682}" type="presParOf" srcId="{121795B2-07F5-4196-94D7-14BA447110FA}" destId="{D7161B98-D2D3-4106-BBC6-6105912AD6C3}" srcOrd="9" destOrd="0" presId="urn:microsoft.com/office/officeart/2008/layout/LinedList"/>
    <dgm:cxn modelId="{D1A7469E-E9A6-4A64-885C-DF76DE8D6AED}" type="presParOf" srcId="{D7161B98-D2D3-4106-BBC6-6105912AD6C3}" destId="{BCE21F80-4CB1-485B-B594-9D669F3B3B1F}" srcOrd="0" destOrd="0" presId="urn:microsoft.com/office/officeart/2008/layout/LinedList"/>
    <dgm:cxn modelId="{FC1DD777-B94A-40D0-8836-01703C336060}" type="presParOf" srcId="{D7161B98-D2D3-4106-BBC6-6105912AD6C3}" destId="{32D9C8C3-C2AB-4914-88CA-B3C346355BB4}" srcOrd="1" destOrd="0" presId="urn:microsoft.com/office/officeart/2008/layout/LinedList"/>
    <dgm:cxn modelId="{7199F20C-3EA7-4CFC-8929-E27CEF6FAA62}" type="presParOf" srcId="{121795B2-07F5-4196-94D7-14BA447110FA}" destId="{78173C10-8495-4E6B-AE5C-AD98C4799D07}" srcOrd="10" destOrd="0" presId="urn:microsoft.com/office/officeart/2008/layout/LinedList"/>
    <dgm:cxn modelId="{D038CF48-0981-46A8-885D-D592F9D01050}" type="presParOf" srcId="{121795B2-07F5-4196-94D7-14BA447110FA}" destId="{67225C49-1EB7-4779-B5A6-5A7EF071E091}" srcOrd="11" destOrd="0" presId="urn:microsoft.com/office/officeart/2008/layout/LinedList"/>
    <dgm:cxn modelId="{7E763F2A-6767-4E54-8B35-916A5F1629C5}" type="presParOf" srcId="{67225C49-1EB7-4779-B5A6-5A7EF071E091}" destId="{6E1FA281-D280-43F0-9E66-F0BA92D28095}" srcOrd="0" destOrd="0" presId="urn:microsoft.com/office/officeart/2008/layout/LinedList"/>
    <dgm:cxn modelId="{8F46A7E7-F04F-4FFC-B1C4-9AFFD24E0506}" type="presParOf" srcId="{67225C49-1EB7-4779-B5A6-5A7EF071E091}" destId="{212B1011-C165-46B9-850A-9117997F34C2}" srcOrd="1" destOrd="0" presId="urn:microsoft.com/office/officeart/2008/layout/LinedList"/>
    <dgm:cxn modelId="{147FBAE3-6EF0-48D8-9F44-468B88656F12}" type="presParOf" srcId="{121795B2-07F5-4196-94D7-14BA447110FA}" destId="{E65B3F09-90DB-48A7-B9BC-5F4F84F74FCB}" srcOrd="12" destOrd="0" presId="urn:microsoft.com/office/officeart/2008/layout/LinedList"/>
    <dgm:cxn modelId="{63F6EA5C-5B05-4A64-9C25-A7F7973D2A44}" type="presParOf" srcId="{121795B2-07F5-4196-94D7-14BA447110FA}" destId="{9D3F3D98-36C8-47A0-B562-E90FD73A8B1B}" srcOrd="13" destOrd="0" presId="urn:microsoft.com/office/officeart/2008/layout/LinedList"/>
    <dgm:cxn modelId="{DE7775E4-A235-4007-9013-06F252DD451D}" type="presParOf" srcId="{9D3F3D98-36C8-47A0-B562-E90FD73A8B1B}" destId="{FD2A2B1D-1707-49FB-9686-389012826FEF}" srcOrd="0" destOrd="0" presId="urn:microsoft.com/office/officeart/2008/layout/LinedList"/>
    <dgm:cxn modelId="{D6A2E8BA-EDB4-4B16-856B-D640C427603E}" type="presParOf" srcId="{9D3F3D98-36C8-47A0-B562-E90FD73A8B1B}" destId="{F62AC8D6-D9B4-47D5-9D95-226D0FEF14DB}" srcOrd="1" destOrd="0" presId="urn:microsoft.com/office/officeart/2008/layout/LinedList"/>
    <dgm:cxn modelId="{D93BEE06-76F2-4972-BF96-A7E9D1271DEB}" type="presParOf" srcId="{121795B2-07F5-4196-94D7-14BA447110FA}" destId="{649ABBBC-7FDE-4E5B-867D-A2E7D101E353}" srcOrd="14" destOrd="0" presId="urn:microsoft.com/office/officeart/2008/layout/LinedList"/>
    <dgm:cxn modelId="{8154FB30-9341-4BF2-B77F-98DE74946AE3}" type="presParOf" srcId="{121795B2-07F5-4196-94D7-14BA447110FA}" destId="{D917D135-61AB-43E3-B5F7-DC1411A55D75}" srcOrd="15" destOrd="0" presId="urn:microsoft.com/office/officeart/2008/layout/LinedList"/>
    <dgm:cxn modelId="{D916B6BE-5263-4EC5-9B29-69622968B290}" type="presParOf" srcId="{D917D135-61AB-43E3-B5F7-DC1411A55D75}" destId="{504EBD15-6C9A-4ECC-BF3C-2A3D0349CBBF}" srcOrd="0" destOrd="0" presId="urn:microsoft.com/office/officeart/2008/layout/LinedList"/>
    <dgm:cxn modelId="{4EAA2672-9768-4E7C-9B86-D4166D712606}" type="presParOf" srcId="{D917D135-61AB-43E3-B5F7-DC1411A55D75}" destId="{2B71D5ED-B898-480C-9826-F1A5AE0904B1}" srcOrd="1" destOrd="0" presId="urn:microsoft.com/office/officeart/2008/layout/LinedList"/>
    <dgm:cxn modelId="{114DA5C4-10E2-42B7-ACE6-800762C2A17E}" type="presParOf" srcId="{121795B2-07F5-4196-94D7-14BA447110FA}" destId="{08887F7B-1AE8-4E06-B4D3-20CDCC49DC3B}" srcOrd="16" destOrd="0" presId="urn:microsoft.com/office/officeart/2008/layout/LinedList"/>
    <dgm:cxn modelId="{24C95025-3F78-41AB-B91D-093D49F7BABB}" type="presParOf" srcId="{121795B2-07F5-4196-94D7-14BA447110FA}" destId="{3E0C6B8E-21A5-466B-B5CB-8614572FADC9}" srcOrd="17" destOrd="0" presId="urn:microsoft.com/office/officeart/2008/layout/LinedList"/>
    <dgm:cxn modelId="{077BB757-E3B6-4978-8D16-BA83775FBE20}" type="presParOf" srcId="{3E0C6B8E-21A5-466B-B5CB-8614572FADC9}" destId="{504B6A04-06F9-4D3E-9BEA-14CF4B260F7F}" srcOrd="0" destOrd="0" presId="urn:microsoft.com/office/officeart/2008/layout/LinedList"/>
    <dgm:cxn modelId="{F2AE9DB9-3511-4C95-908B-0104546665F5}" type="presParOf" srcId="{3E0C6B8E-21A5-466B-B5CB-8614572FADC9}" destId="{415406F0-BEB7-4DAF-9291-A0C7183B030E}" srcOrd="1" destOrd="0" presId="urn:microsoft.com/office/officeart/2008/layout/LinedList"/>
    <dgm:cxn modelId="{DAC0DCCD-4F77-498E-A4D4-ACCD1A55925C}" type="presParOf" srcId="{121795B2-07F5-4196-94D7-14BA447110FA}" destId="{B32BB151-FE31-41DC-96AB-DCF2A1F0B9FF}" srcOrd="18" destOrd="0" presId="urn:microsoft.com/office/officeart/2008/layout/LinedList"/>
    <dgm:cxn modelId="{5C0225E6-9845-4E4C-95A9-6ACC07429448}" type="presParOf" srcId="{121795B2-07F5-4196-94D7-14BA447110FA}" destId="{F276CAB3-C77C-4464-81D0-0301E9AFC674}" srcOrd="19" destOrd="0" presId="urn:microsoft.com/office/officeart/2008/layout/LinedList"/>
    <dgm:cxn modelId="{2FBF7F8B-E30A-4192-94B8-7E394C3B8316}" type="presParOf" srcId="{F276CAB3-C77C-4464-81D0-0301E9AFC674}" destId="{37784C49-14D6-48D6-8457-624C28879E63}" srcOrd="0" destOrd="0" presId="urn:microsoft.com/office/officeart/2008/layout/LinedList"/>
    <dgm:cxn modelId="{E2EFF8F4-41B7-4330-B28A-49AA7551A375}" type="presParOf" srcId="{F276CAB3-C77C-4464-81D0-0301E9AFC674}" destId="{3C5F9796-7DD5-41E7-B7C3-B59E23049E94}" srcOrd="1" destOrd="0" presId="urn:microsoft.com/office/officeart/2008/layout/LinedList"/>
    <dgm:cxn modelId="{C35CBB59-3026-45CD-A7EB-6B2A442227E3}" type="presParOf" srcId="{121795B2-07F5-4196-94D7-14BA447110FA}" destId="{CD32B20C-6163-4869-B9C9-32FC8EC59D7E}" srcOrd="20" destOrd="0" presId="urn:microsoft.com/office/officeart/2008/layout/LinedList"/>
    <dgm:cxn modelId="{171B7FFA-2D64-4B49-BB51-357A30AA686E}" type="presParOf" srcId="{121795B2-07F5-4196-94D7-14BA447110FA}" destId="{B5CFC79B-DF30-4804-8A05-0DC1E79FCC9C}" srcOrd="21" destOrd="0" presId="urn:microsoft.com/office/officeart/2008/layout/LinedList"/>
    <dgm:cxn modelId="{C7F9EEE3-8720-4E73-B271-1A8194A3062C}" type="presParOf" srcId="{B5CFC79B-DF30-4804-8A05-0DC1E79FCC9C}" destId="{A94A35FB-98D8-41F3-9242-4D5F90757B39}" srcOrd="0" destOrd="0" presId="urn:microsoft.com/office/officeart/2008/layout/LinedList"/>
    <dgm:cxn modelId="{84D4309F-97CD-4B6C-8FB9-DB30FBFC5106}" type="presParOf" srcId="{B5CFC79B-DF30-4804-8A05-0DC1E79FCC9C}" destId="{FA852EAE-3B30-457C-82ED-7A1E34FF7028}" srcOrd="1" destOrd="0" presId="urn:microsoft.com/office/officeart/2008/layout/LinedList"/>
    <dgm:cxn modelId="{1D850FBF-9584-48EB-9586-A14CEDF14AD6}" type="presParOf" srcId="{121795B2-07F5-4196-94D7-14BA447110FA}" destId="{E8AEB517-BD72-4411-9F13-FBB0450E81EB}" srcOrd="22" destOrd="0" presId="urn:microsoft.com/office/officeart/2008/layout/LinedList"/>
    <dgm:cxn modelId="{811384B1-F29B-4B24-84FB-9B5394213FF9}" type="presParOf" srcId="{121795B2-07F5-4196-94D7-14BA447110FA}" destId="{84C5CDE7-B9A4-4376-8585-523361BB0905}" srcOrd="23" destOrd="0" presId="urn:microsoft.com/office/officeart/2008/layout/LinedList"/>
    <dgm:cxn modelId="{9219725E-AEEE-4C4C-896B-4CA8654031B4}" type="presParOf" srcId="{84C5CDE7-B9A4-4376-8585-523361BB0905}" destId="{6ED2C84A-39F1-4525-BD02-37904C9EFBE0}" srcOrd="0" destOrd="0" presId="urn:microsoft.com/office/officeart/2008/layout/LinedList"/>
    <dgm:cxn modelId="{4EC14783-BBAD-441C-A397-BF2163CFF9FD}" type="presParOf" srcId="{84C5CDE7-B9A4-4376-8585-523361BB0905}" destId="{EA689715-C3C9-4954-A224-8E3385D296DC}" srcOrd="1" destOrd="0" presId="urn:microsoft.com/office/officeart/2008/layout/LinedList"/>
    <dgm:cxn modelId="{CFE9C817-C73E-450F-B298-6A27B5AF2E66}" type="presParOf" srcId="{121795B2-07F5-4196-94D7-14BA447110FA}" destId="{E2935A91-CA81-4C63-AA61-BD3BD008EBE3}" srcOrd="24" destOrd="0" presId="urn:microsoft.com/office/officeart/2008/layout/LinedList"/>
    <dgm:cxn modelId="{79452DDC-2A4E-4466-A479-9603C22BCB52}" type="presParOf" srcId="{121795B2-07F5-4196-94D7-14BA447110FA}" destId="{996B9EF8-39AE-4AD1-85E8-5B7FB661B5DE}" srcOrd="25" destOrd="0" presId="urn:microsoft.com/office/officeart/2008/layout/LinedList"/>
    <dgm:cxn modelId="{9987EED3-B9B7-41BE-A8B7-5C519E0765FF}" type="presParOf" srcId="{996B9EF8-39AE-4AD1-85E8-5B7FB661B5DE}" destId="{6520A3E1-957D-4D44-846F-36CB5A7F6E75}" srcOrd="0" destOrd="0" presId="urn:microsoft.com/office/officeart/2008/layout/LinedList"/>
    <dgm:cxn modelId="{E5DF4B2E-636C-498A-9BED-82827085A2DC}" type="presParOf" srcId="{996B9EF8-39AE-4AD1-85E8-5B7FB661B5DE}" destId="{07D693BC-7DAB-48FD-A31D-47C272DEA419}" srcOrd="1" destOrd="0" presId="urn:microsoft.com/office/officeart/2008/layout/LinedList"/>
    <dgm:cxn modelId="{9BEEEB9F-10E5-45B0-819C-3F2CE9CD6060}" type="presParOf" srcId="{121795B2-07F5-4196-94D7-14BA447110FA}" destId="{5127C97A-E96B-40E1-BF3E-FE831E858E86}" srcOrd="26" destOrd="0" presId="urn:microsoft.com/office/officeart/2008/layout/LinedList"/>
    <dgm:cxn modelId="{B2A5652D-4169-4D9C-BFB4-DBD5C197E4F1}" type="presParOf" srcId="{121795B2-07F5-4196-94D7-14BA447110FA}" destId="{10BDE9B3-9275-4B7D-85A0-5F0A4B240BA7}" srcOrd="27" destOrd="0" presId="urn:microsoft.com/office/officeart/2008/layout/LinedList"/>
    <dgm:cxn modelId="{3A0E25D7-2166-4A7F-8F55-C07F247BA615}" type="presParOf" srcId="{10BDE9B3-9275-4B7D-85A0-5F0A4B240BA7}" destId="{E35EFCBE-62CF-4BC4-BEAD-57E2F6316E06}" srcOrd="0" destOrd="0" presId="urn:microsoft.com/office/officeart/2008/layout/LinedList"/>
    <dgm:cxn modelId="{97D2DD34-4E9E-4BD8-8D52-38B159B6B063}" type="presParOf" srcId="{10BDE9B3-9275-4B7D-85A0-5F0A4B240BA7}" destId="{736F9343-30EF-41BA-A3E2-5D44645FCD37}" srcOrd="1" destOrd="0" presId="urn:microsoft.com/office/officeart/2008/layout/LinedList"/>
    <dgm:cxn modelId="{43B2B37E-810F-4F11-8DB8-323489A19EB5}" type="presParOf" srcId="{121795B2-07F5-4196-94D7-14BA447110FA}" destId="{B245B30E-B31D-4767-976E-B981C0D2B5C3}" srcOrd="28" destOrd="0" presId="urn:microsoft.com/office/officeart/2008/layout/LinedList"/>
    <dgm:cxn modelId="{D58EACA9-3E3A-47A9-AC16-6E4E7436F837}" type="presParOf" srcId="{121795B2-07F5-4196-94D7-14BA447110FA}" destId="{5A6B9798-F7A4-4953-B316-473C6EB2BCED}" srcOrd="29" destOrd="0" presId="urn:microsoft.com/office/officeart/2008/layout/LinedList"/>
    <dgm:cxn modelId="{95BDC35A-A648-44F2-ADB5-A694FFCEF2E9}" type="presParOf" srcId="{5A6B9798-F7A4-4953-B316-473C6EB2BCED}" destId="{61683B6A-2A0D-49FF-9828-E0A13A6E91B9}" srcOrd="0" destOrd="0" presId="urn:microsoft.com/office/officeart/2008/layout/LinedList"/>
    <dgm:cxn modelId="{2D84FE6B-02DD-4B3D-8208-0928D7B96429}" type="presParOf" srcId="{5A6B9798-F7A4-4953-B316-473C6EB2BCED}" destId="{085BA3AB-FC79-4F90-A762-B44116CF978C}" srcOrd="1" destOrd="0" presId="urn:microsoft.com/office/officeart/2008/layout/LinedList"/>
    <dgm:cxn modelId="{BAD24578-52D5-46FD-81EC-2A3872FD67FB}" type="presParOf" srcId="{121795B2-07F5-4196-94D7-14BA447110FA}" destId="{8E656EAB-310E-4C47-9AD1-12386BDB713A}" srcOrd="30" destOrd="0" presId="urn:microsoft.com/office/officeart/2008/layout/LinedList"/>
    <dgm:cxn modelId="{EFBE4DCE-466D-47EB-B628-58820664B881}" type="presParOf" srcId="{121795B2-07F5-4196-94D7-14BA447110FA}" destId="{BCF62207-2083-4CBF-B9D7-FA5785B1752C}" srcOrd="31" destOrd="0" presId="urn:microsoft.com/office/officeart/2008/layout/LinedList"/>
    <dgm:cxn modelId="{DA1CDBE6-973E-4E8A-A590-804946134AF1}" type="presParOf" srcId="{BCF62207-2083-4CBF-B9D7-FA5785B1752C}" destId="{8FBAB9BF-5ADD-46EF-8FA9-02B000BF7C9A}" srcOrd="0" destOrd="0" presId="urn:microsoft.com/office/officeart/2008/layout/LinedList"/>
    <dgm:cxn modelId="{6A483717-CAED-4F21-9797-613D4F00CA3D}" type="presParOf" srcId="{BCF62207-2083-4CBF-B9D7-FA5785B1752C}" destId="{A70A8C9A-7A27-487B-872D-934166636B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3CEF8-5EB0-4704-B539-2FFABC8EA37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0AF13-1ADF-44C8-8406-8A6ED86B113B}">
      <dsp:nvSpPr>
        <dsp:cNvPr id="0" name=""/>
        <dsp:cNvSpPr/>
      </dsp:nvSpPr>
      <dsp:spPr>
        <a:xfrm>
          <a:off x="0" y="0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Oh, Espíritu Santo,</a:t>
          </a:r>
          <a:endParaRPr lang="en-US" sz="1600" kern="1200" dirty="0"/>
        </a:p>
      </dsp:txBody>
      <dsp:txXfrm>
        <a:off x="0" y="0"/>
        <a:ext cx="6900512" cy="346008"/>
      </dsp:txXfrm>
    </dsp:sp>
    <dsp:sp modelId="{A4BA4F48-4052-4BE3-8283-4DF22FF82FEF}">
      <dsp:nvSpPr>
        <dsp:cNvPr id="0" name=""/>
        <dsp:cNvSpPr/>
      </dsp:nvSpPr>
      <dsp:spPr>
        <a:xfrm>
          <a:off x="0" y="346008"/>
          <a:ext cx="6900512" cy="0"/>
        </a:xfrm>
        <a:prstGeom prst="line">
          <a:avLst/>
        </a:prstGeom>
        <a:solidFill>
          <a:schemeClr val="accent2">
            <a:hueOff val="-97024"/>
            <a:satOff val="-5595"/>
            <a:lumOff val="575"/>
            <a:alphaOff val="0"/>
          </a:schemeClr>
        </a:solidFill>
        <a:ln w="12700" cap="flat" cmpd="sng" algn="ctr">
          <a:solidFill>
            <a:schemeClr val="accent2">
              <a:hueOff val="-97024"/>
              <a:satOff val="-5595"/>
              <a:lumOff val="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98D8D-78C5-434E-8BD6-527323621973}">
      <dsp:nvSpPr>
        <dsp:cNvPr id="0" name=""/>
        <dsp:cNvSpPr/>
      </dsp:nvSpPr>
      <dsp:spPr>
        <a:xfrm>
          <a:off x="0" y="346008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Amor del Padre y del Hijo,</a:t>
          </a:r>
          <a:endParaRPr lang="en-US" sz="1600" kern="1200"/>
        </a:p>
      </dsp:txBody>
      <dsp:txXfrm>
        <a:off x="0" y="346008"/>
        <a:ext cx="6900512" cy="346008"/>
      </dsp:txXfrm>
    </dsp:sp>
    <dsp:sp modelId="{615D0B6B-93B3-48BA-BC8C-9C9BE20F29FB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-194048"/>
            <a:satOff val="-11190"/>
            <a:lumOff val="1150"/>
            <a:alphaOff val="0"/>
          </a:schemeClr>
        </a:solidFill>
        <a:ln w="12700" cap="flat" cmpd="sng" algn="ctr">
          <a:solidFill>
            <a:schemeClr val="accent2">
              <a:hueOff val="-194048"/>
              <a:satOff val="-11190"/>
              <a:lumOff val="11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C2DC3-9A1B-47B5-850D-E91B015215F7}">
      <dsp:nvSpPr>
        <dsp:cNvPr id="0" name=""/>
        <dsp:cNvSpPr/>
      </dsp:nvSpPr>
      <dsp:spPr>
        <a:xfrm>
          <a:off x="0" y="692017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Inspírame siempre lo que debo pensar,</a:t>
          </a:r>
          <a:endParaRPr lang="en-US" sz="1600" kern="1200"/>
        </a:p>
      </dsp:txBody>
      <dsp:txXfrm>
        <a:off x="0" y="692017"/>
        <a:ext cx="6900512" cy="346008"/>
      </dsp:txXfrm>
    </dsp:sp>
    <dsp:sp modelId="{EB19F943-F7D7-4746-84EB-A3E7E976029B}">
      <dsp:nvSpPr>
        <dsp:cNvPr id="0" name=""/>
        <dsp:cNvSpPr/>
      </dsp:nvSpPr>
      <dsp:spPr>
        <a:xfrm>
          <a:off x="0" y="1038026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57CDB-812D-4558-803E-62BF3F7E967E}">
      <dsp:nvSpPr>
        <dsp:cNvPr id="0" name=""/>
        <dsp:cNvSpPr/>
      </dsp:nvSpPr>
      <dsp:spPr>
        <a:xfrm>
          <a:off x="0" y="1038026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Lo que debo decir, como debo decirlo,</a:t>
          </a:r>
          <a:endParaRPr lang="en-US" sz="1600" kern="1200" dirty="0"/>
        </a:p>
      </dsp:txBody>
      <dsp:txXfrm>
        <a:off x="0" y="1038026"/>
        <a:ext cx="6900512" cy="346008"/>
      </dsp:txXfrm>
    </dsp:sp>
    <dsp:sp modelId="{D1241D48-3BE6-453A-90E5-9A8FE5CB105A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388097"/>
            <a:satOff val="-22381"/>
            <a:lumOff val="2301"/>
            <a:alphaOff val="0"/>
          </a:schemeClr>
        </a:solidFill>
        <a:ln w="12700" cap="flat" cmpd="sng" algn="ctr">
          <a:solidFill>
            <a:schemeClr val="accent2">
              <a:hueOff val="-388097"/>
              <a:satOff val="-22381"/>
              <a:lumOff val="2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21F80-4CB1-485B-B594-9D669F3B3B1F}">
      <dsp:nvSpPr>
        <dsp:cNvPr id="0" name=""/>
        <dsp:cNvSpPr/>
      </dsp:nvSpPr>
      <dsp:spPr>
        <a:xfrm>
          <a:off x="0" y="1384035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Lo que debo callar, como debo actuar,</a:t>
          </a:r>
          <a:endParaRPr lang="en-US" sz="1600" kern="1200"/>
        </a:p>
      </dsp:txBody>
      <dsp:txXfrm>
        <a:off x="0" y="1384035"/>
        <a:ext cx="6900512" cy="346008"/>
      </dsp:txXfrm>
    </dsp:sp>
    <dsp:sp modelId="{78173C10-8495-4E6B-AE5C-AD98C4799D07}">
      <dsp:nvSpPr>
        <dsp:cNvPr id="0" name=""/>
        <dsp:cNvSpPr/>
      </dsp:nvSpPr>
      <dsp:spPr>
        <a:xfrm>
          <a:off x="0" y="1730044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FA281-D280-43F0-9E66-F0BA92D28095}">
      <dsp:nvSpPr>
        <dsp:cNvPr id="0" name=""/>
        <dsp:cNvSpPr/>
      </dsp:nvSpPr>
      <dsp:spPr>
        <a:xfrm>
          <a:off x="0" y="1730044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Lo que debo hacer, para gloria de Dios,</a:t>
          </a:r>
          <a:endParaRPr lang="en-US" sz="1600" kern="1200"/>
        </a:p>
      </dsp:txBody>
      <dsp:txXfrm>
        <a:off x="0" y="1730044"/>
        <a:ext cx="6900512" cy="346008"/>
      </dsp:txXfrm>
    </dsp:sp>
    <dsp:sp modelId="{E65B3F09-90DB-48A7-B9BC-5F4F84F74FCB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A2B1D-1707-49FB-9686-389012826FEF}">
      <dsp:nvSpPr>
        <dsp:cNvPr id="0" name=""/>
        <dsp:cNvSpPr/>
      </dsp:nvSpPr>
      <dsp:spPr>
        <a:xfrm>
          <a:off x="0" y="2076052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Bien de las almas y mi propia santificación.</a:t>
          </a:r>
          <a:endParaRPr lang="en-US" sz="1600" kern="1200"/>
        </a:p>
      </dsp:txBody>
      <dsp:txXfrm>
        <a:off x="0" y="2076052"/>
        <a:ext cx="6900512" cy="346008"/>
      </dsp:txXfrm>
    </dsp:sp>
    <dsp:sp modelId="{649ABBBC-7FDE-4E5B-867D-A2E7D101E353}">
      <dsp:nvSpPr>
        <dsp:cNvPr id="0" name=""/>
        <dsp:cNvSpPr/>
      </dsp:nvSpPr>
      <dsp:spPr>
        <a:xfrm>
          <a:off x="0" y="2422061"/>
          <a:ext cx="6900512" cy="0"/>
        </a:xfrm>
        <a:prstGeom prst="line">
          <a:avLst/>
        </a:prstGeom>
        <a:solidFill>
          <a:schemeClr val="accent2">
            <a:hueOff val="-679169"/>
            <a:satOff val="-39166"/>
            <a:lumOff val="4026"/>
            <a:alphaOff val="0"/>
          </a:schemeClr>
        </a:solidFill>
        <a:ln w="12700" cap="flat" cmpd="sng" algn="ctr">
          <a:solidFill>
            <a:schemeClr val="accent2">
              <a:hueOff val="-679169"/>
              <a:satOff val="-39166"/>
              <a:lumOff val="40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EBD15-6C9A-4ECC-BF3C-2A3D0349CBBF}">
      <dsp:nvSpPr>
        <dsp:cNvPr id="0" name=""/>
        <dsp:cNvSpPr/>
      </dsp:nvSpPr>
      <dsp:spPr>
        <a:xfrm>
          <a:off x="0" y="2422061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Espíritu Santo,</a:t>
          </a:r>
          <a:endParaRPr lang="en-US" sz="1600" kern="1200"/>
        </a:p>
      </dsp:txBody>
      <dsp:txXfrm>
        <a:off x="0" y="2422061"/>
        <a:ext cx="6900512" cy="346008"/>
      </dsp:txXfrm>
    </dsp:sp>
    <dsp:sp modelId="{08887F7B-1AE8-4E06-B4D3-20CDCC49DC3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776194"/>
            <a:satOff val="-44762"/>
            <a:lumOff val="4602"/>
            <a:alphaOff val="0"/>
          </a:schemeClr>
        </a:solidFill>
        <a:ln w="12700" cap="flat" cmpd="sng" algn="ctr">
          <a:solidFill>
            <a:schemeClr val="accent2">
              <a:hueOff val="-776194"/>
              <a:satOff val="-44762"/>
              <a:lumOff val="46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B6A04-06F9-4D3E-9BEA-14CF4B260F7F}">
      <dsp:nvSpPr>
        <dsp:cNvPr id="0" name=""/>
        <dsp:cNvSpPr/>
      </dsp:nvSpPr>
      <dsp:spPr>
        <a:xfrm>
          <a:off x="0" y="2768070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Dame agudeza para entender,</a:t>
          </a:r>
          <a:endParaRPr lang="en-US" sz="1600" kern="1200"/>
        </a:p>
      </dsp:txBody>
      <dsp:txXfrm>
        <a:off x="0" y="2768070"/>
        <a:ext cx="6900512" cy="346008"/>
      </dsp:txXfrm>
    </dsp:sp>
    <dsp:sp modelId="{B32BB151-FE31-41DC-96AB-DCF2A1F0B9FF}">
      <dsp:nvSpPr>
        <dsp:cNvPr id="0" name=""/>
        <dsp:cNvSpPr/>
      </dsp:nvSpPr>
      <dsp:spPr>
        <a:xfrm>
          <a:off x="0" y="3114079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84C49-14D6-48D6-8457-624C28879E63}">
      <dsp:nvSpPr>
        <dsp:cNvPr id="0" name=""/>
        <dsp:cNvSpPr/>
      </dsp:nvSpPr>
      <dsp:spPr>
        <a:xfrm>
          <a:off x="0" y="3114079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Capacidad para retener,</a:t>
          </a:r>
          <a:endParaRPr lang="en-US" sz="1600" kern="1200"/>
        </a:p>
      </dsp:txBody>
      <dsp:txXfrm>
        <a:off x="0" y="3114079"/>
        <a:ext cx="6900512" cy="346008"/>
      </dsp:txXfrm>
    </dsp:sp>
    <dsp:sp modelId="{CD32B20C-6163-4869-B9C9-32FC8EC59D7E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A35FB-98D8-41F3-9242-4D5F90757B39}">
      <dsp:nvSpPr>
        <dsp:cNvPr id="0" name=""/>
        <dsp:cNvSpPr/>
      </dsp:nvSpPr>
      <dsp:spPr>
        <a:xfrm>
          <a:off x="0" y="3460088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Método y facultad para aprender,</a:t>
          </a:r>
          <a:endParaRPr lang="en-US" sz="1600" kern="1200"/>
        </a:p>
      </dsp:txBody>
      <dsp:txXfrm>
        <a:off x="0" y="3460088"/>
        <a:ext cx="6900512" cy="346008"/>
      </dsp:txXfrm>
    </dsp:sp>
    <dsp:sp modelId="{E8AEB517-BD72-4411-9F13-FBB0450E81EB}">
      <dsp:nvSpPr>
        <dsp:cNvPr id="0" name=""/>
        <dsp:cNvSpPr/>
      </dsp:nvSpPr>
      <dsp:spPr>
        <a:xfrm>
          <a:off x="0" y="3806096"/>
          <a:ext cx="6900512" cy="0"/>
        </a:xfrm>
        <a:prstGeom prst="line">
          <a:avLst/>
        </a:prstGeom>
        <a:solidFill>
          <a:schemeClr val="accent2">
            <a:hueOff val="-1067266"/>
            <a:satOff val="-61547"/>
            <a:lumOff val="6327"/>
            <a:alphaOff val="0"/>
          </a:schemeClr>
        </a:solidFill>
        <a:ln w="12700" cap="flat" cmpd="sng" algn="ctr">
          <a:solidFill>
            <a:schemeClr val="accent2">
              <a:hueOff val="-1067266"/>
              <a:satOff val="-61547"/>
              <a:lumOff val="6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2C84A-39F1-4525-BD02-37904C9EFBE0}">
      <dsp:nvSpPr>
        <dsp:cNvPr id="0" name=""/>
        <dsp:cNvSpPr/>
      </dsp:nvSpPr>
      <dsp:spPr>
        <a:xfrm>
          <a:off x="0" y="3806096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Sutileza para interpretar,</a:t>
          </a:r>
          <a:endParaRPr lang="en-US" sz="1600" kern="1200"/>
        </a:p>
      </dsp:txBody>
      <dsp:txXfrm>
        <a:off x="0" y="3806096"/>
        <a:ext cx="6900512" cy="346008"/>
      </dsp:txXfrm>
    </dsp:sp>
    <dsp:sp modelId="{E2935A91-CA81-4C63-AA61-BD3BD008EBE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0A3E1-957D-4D44-846F-36CB5A7F6E75}">
      <dsp:nvSpPr>
        <dsp:cNvPr id="0" name=""/>
        <dsp:cNvSpPr/>
      </dsp:nvSpPr>
      <dsp:spPr>
        <a:xfrm>
          <a:off x="0" y="4152105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Gracia y eficacia para hablar.</a:t>
          </a:r>
          <a:endParaRPr lang="en-US" sz="1600" kern="1200"/>
        </a:p>
      </dsp:txBody>
      <dsp:txXfrm>
        <a:off x="0" y="4152105"/>
        <a:ext cx="6900512" cy="346008"/>
      </dsp:txXfrm>
    </dsp:sp>
    <dsp:sp modelId="{5127C97A-E96B-40E1-BF3E-FE831E858E86}">
      <dsp:nvSpPr>
        <dsp:cNvPr id="0" name=""/>
        <dsp:cNvSpPr/>
      </dsp:nvSpPr>
      <dsp:spPr>
        <a:xfrm>
          <a:off x="0" y="4498114"/>
          <a:ext cx="6900512" cy="0"/>
        </a:xfrm>
        <a:prstGeom prst="line">
          <a:avLst/>
        </a:prstGeom>
        <a:solidFill>
          <a:schemeClr val="accent2">
            <a:hueOff val="-1261315"/>
            <a:satOff val="-72738"/>
            <a:lumOff val="7478"/>
            <a:alphaOff val="0"/>
          </a:schemeClr>
        </a:solidFill>
        <a:ln w="12700" cap="flat" cmpd="sng" algn="ctr">
          <a:solidFill>
            <a:schemeClr val="accent2">
              <a:hueOff val="-1261315"/>
              <a:satOff val="-72738"/>
              <a:lumOff val="74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EFCBE-62CF-4BC4-BEAD-57E2F6316E06}">
      <dsp:nvSpPr>
        <dsp:cNvPr id="0" name=""/>
        <dsp:cNvSpPr/>
      </dsp:nvSpPr>
      <dsp:spPr>
        <a:xfrm>
          <a:off x="0" y="4498114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Dame acierto al empezar,</a:t>
          </a:r>
          <a:endParaRPr lang="en-US" sz="1600" kern="1200"/>
        </a:p>
      </dsp:txBody>
      <dsp:txXfrm>
        <a:off x="0" y="4498114"/>
        <a:ext cx="6900512" cy="346008"/>
      </dsp:txXfrm>
    </dsp:sp>
    <dsp:sp modelId="{B245B30E-B31D-4767-976E-B981C0D2B5C3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-1358339"/>
            <a:satOff val="-78333"/>
            <a:lumOff val="8053"/>
            <a:alphaOff val="0"/>
          </a:schemeClr>
        </a:solidFill>
        <a:ln w="12700" cap="flat" cmpd="sng" algn="ctr">
          <a:solidFill>
            <a:schemeClr val="accent2">
              <a:hueOff val="-1358339"/>
              <a:satOff val="-78333"/>
              <a:lumOff val="80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83B6A-2A0D-49FF-9828-E0A13A6E91B9}">
      <dsp:nvSpPr>
        <dsp:cNvPr id="0" name=""/>
        <dsp:cNvSpPr/>
      </dsp:nvSpPr>
      <dsp:spPr>
        <a:xfrm>
          <a:off x="0" y="4844123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Dirección al progresar</a:t>
          </a:r>
          <a:endParaRPr lang="en-US" sz="1600" kern="1200"/>
        </a:p>
      </dsp:txBody>
      <dsp:txXfrm>
        <a:off x="0" y="4844123"/>
        <a:ext cx="6900512" cy="346008"/>
      </dsp:txXfrm>
    </dsp:sp>
    <dsp:sp modelId="{8E656EAB-310E-4C47-9AD1-12386BDB713A}">
      <dsp:nvSpPr>
        <dsp:cNvPr id="0" name=""/>
        <dsp:cNvSpPr/>
      </dsp:nvSpPr>
      <dsp:spPr>
        <a:xfrm>
          <a:off x="0" y="5190132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AB9BF-5ADD-46EF-8FA9-02B000BF7C9A}">
      <dsp:nvSpPr>
        <dsp:cNvPr id="0" name=""/>
        <dsp:cNvSpPr/>
      </dsp:nvSpPr>
      <dsp:spPr>
        <a:xfrm>
          <a:off x="0" y="5190132"/>
          <a:ext cx="6900512" cy="3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/>
            <a:t>Y perfección al acabar. Amén.</a:t>
          </a:r>
          <a:endParaRPr lang="en-US" sz="1600" kern="1200"/>
        </a:p>
      </dsp:txBody>
      <dsp:txXfrm>
        <a:off x="0" y="5190132"/>
        <a:ext cx="6900512" cy="346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619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249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6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611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50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002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312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96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48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87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16C6F-C170-4ABE-9B48-BA0579B3CC31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AF0C5-8C3D-4EC8-AE9D-1A43F0FCD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87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rebro de dibujos animados, creatividad, lateralización de la función  cerebral, cerebro humano, tu cerebro creativo, mente, pensamiento, idea png  | Klipartz">
            <a:extLst>
              <a:ext uri="{FF2B5EF4-FFF2-40B4-BE49-F238E27FC236}">
                <a16:creationId xmlns:a16="http://schemas.microsoft.com/office/drawing/2014/main" id="{274EC140-D2AA-473C-9C19-CF8CD208E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529"/>
          <a:stretch/>
        </p:blipFill>
        <p:spPr bwMode="auto">
          <a:xfrm>
            <a:off x="2787418" y="975"/>
            <a:ext cx="9401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87CA1-74D0-4104-B7AB-364F8695B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767920" y="0"/>
                </a:moveTo>
                <a:lnTo>
                  <a:pt x="12192000" y="0"/>
                </a:lnTo>
                <a:lnTo>
                  <a:pt x="12192000" y="927417"/>
                </a:lnTo>
                <a:lnTo>
                  <a:pt x="12082763" y="823269"/>
                </a:lnTo>
                <a:cubicBezTo>
                  <a:pt x="11719580" y="493176"/>
                  <a:pt x="11300738" y="223239"/>
                  <a:pt x="10841978" y="29200"/>
                </a:cubicBezTo>
                <a:close/>
                <a:moveTo>
                  <a:pt x="6012882" y="0"/>
                </a:moveTo>
                <a:lnTo>
                  <a:pt x="7504417" y="0"/>
                </a:lnTo>
                <a:lnTo>
                  <a:pt x="7430359" y="29200"/>
                </a:lnTo>
                <a:cubicBezTo>
                  <a:pt x="5857467" y="694478"/>
                  <a:pt x="4753816" y="2251936"/>
                  <a:pt x="4753816" y="4067166"/>
                </a:cubicBezTo>
                <a:cubicBezTo>
                  <a:pt x="4753816" y="5126051"/>
                  <a:pt x="5129364" y="6097221"/>
                  <a:pt x="5754532" y="6854750"/>
                </a:cubicBezTo>
                <a:lnTo>
                  <a:pt x="5757486" y="6858000"/>
                </a:lnTo>
                <a:lnTo>
                  <a:pt x="4830677" y="6858000"/>
                </a:lnTo>
                <a:lnTo>
                  <a:pt x="4745134" y="6724465"/>
                </a:lnTo>
                <a:cubicBezTo>
                  <a:pt x="4274836" y="5949876"/>
                  <a:pt x="4004010" y="5040579"/>
                  <a:pt x="4004010" y="4067979"/>
                </a:cubicBezTo>
                <a:cubicBezTo>
                  <a:pt x="4004010" y="2476453"/>
                  <a:pt x="4729195" y="1054430"/>
                  <a:pt x="5866922" y="114788"/>
                </a:cubicBezTo>
                <a:close/>
                <a:moveTo>
                  <a:pt x="0" y="0"/>
                </a:moveTo>
                <a:lnTo>
                  <a:pt x="4336230" y="0"/>
                </a:lnTo>
                <a:lnTo>
                  <a:pt x="4279837" y="65151"/>
                </a:lnTo>
                <a:cubicBezTo>
                  <a:pt x="3384436" y="1150943"/>
                  <a:pt x="2846555" y="2542953"/>
                  <a:pt x="2846555" y="4060687"/>
                </a:cubicBezTo>
                <a:cubicBezTo>
                  <a:pt x="2846555" y="5036374"/>
                  <a:pt x="3068843" y="5960103"/>
                  <a:pt x="3465501" y="6783922"/>
                </a:cubicBezTo>
                <a:lnTo>
                  <a:pt x="35034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1" name="Freeform 95">
            <a:extLst>
              <a:ext uri="{FF2B5EF4-FFF2-40B4-BE49-F238E27FC236}">
                <a16:creationId xmlns:a16="http://schemas.microsoft.com/office/drawing/2014/main" id="{5EFCEEFE-DD72-4E23-A203-092AB1A6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6555" y="-18287"/>
            <a:ext cx="9373908" cy="6920069"/>
          </a:xfrm>
          <a:custGeom>
            <a:avLst/>
            <a:gdLst>
              <a:gd name="connsiteX0" fmla="*/ 9363722 w 9373908"/>
              <a:gd name="connsiteY0" fmla="*/ 0 h 6920069"/>
              <a:gd name="connsiteX1" fmla="*/ 9373908 w 9373908"/>
              <a:gd name="connsiteY1" fmla="*/ 0 h 6920069"/>
              <a:gd name="connsiteX2" fmla="*/ 9373908 w 9373908"/>
              <a:gd name="connsiteY2" fmla="*/ 8011 h 6920069"/>
              <a:gd name="connsiteX3" fmla="*/ 4704244 w 9373908"/>
              <a:gd name="connsiteY3" fmla="*/ 0 h 6920069"/>
              <a:gd name="connsiteX4" fmla="*/ 7874983 w 9373908"/>
              <a:gd name="connsiteY4" fmla="*/ 0 h 6920069"/>
              <a:gd name="connsiteX5" fmla="*/ 7995423 w 9373908"/>
              <a:gd name="connsiteY5" fmla="*/ 47488 h 6920069"/>
              <a:gd name="connsiteX6" fmla="*/ 9236208 w 9373908"/>
              <a:gd name="connsiteY6" fmla="*/ 841557 h 6920069"/>
              <a:gd name="connsiteX7" fmla="*/ 9373908 w 9373908"/>
              <a:gd name="connsiteY7" fmla="*/ 972842 h 6920069"/>
              <a:gd name="connsiteX8" fmla="*/ 9373908 w 9373908"/>
              <a:gd name="connsiteY8" fmla="*/ 6920069 h 6920069"/>
              <a:gd name="connsiteX9" fmla="*/ 2950722 w 9373908"/>
              <a:gd name="connsiteY9" fmla="*/ 6920069 h 6920069"/>
              <a:gd name="connsiteX10" fmla="*/ 2907977 w 9373908"/>
              <a:gd name="connsiteY10" fmla="*/ 6873037 h 6920069"/>
              <a:gd name="connsiteX11" fmla="*/ 1907260 w 9373908"/>
              <a:gd name="connsiteY11" fmla="*/ 4085454 h 6920069"/>
              <a:gd name="connsiteX12" fmla="*/ 4583804 w 9373908"/>
              <a:gd name="connsiteY12" fmla="*/ 47488 h 6920069"/>
              <a:gd name="connsiteX13" fmla="*/ 1505505 w 9373908"/>
              <a:gd name="connsiteY13" fmla="*/ 0 h 6920069"/>
              <a:gd name="connsiteX14" fmla="*/ 3189581 w 9373908"/>
              <a:gd name="connsiteY14" fmla="*/ 0 h 6920069"/>
              <a:gd name="connsiteX15" fmla="*/ 3020368 w 9373908"/>
              <a:gd name="connsiteY15" fmla="*/ 133076 h 6920069"/>
              <a:gd name="connsiteX16" fmla="*/ 1157455 w 9373908"/>
              <a:gd name="connsiteY16" fmla="*/ 4086267 h 6920069"/>
              <a:gd name="connsiteX17" fmla="*/ 1898579 w 9373908"/>
              <a:gd name="connsiteY17" fmla="*/ 6742753 h 6920069"/>
              <a:gd name="connsiteX18" fmla="*/ 2012168 w 9373908"/>
              <a:gd name="connsiteY18" fmla="*/ 6920069 h 6920069"/>
              <a:gd name="connsiteX19" fmla="*/ 679265 w 9373908"/>
              <a:gd name="connsiteY19" fmla="*/ 6920069 h 6920069"/>
              <a:gd name="connsiteX20" fmla="*/ 618946 w 9373908"/>
              <a:gd name="connsiteY20" fmla="*/ 6802210 h 6920069"/>
              <a:gd name="connsiteX21" fmla="*/ 0 w 9373908"/>
              <a:gd name="connsiteY21" fmla="*/ 4078975 h 6920069"/>
              <a:gd name="connsiteX22" fmla="*/ 1433282 w 9373908"/>
              <a:gd name="connsiteY22" fmla="*/ 83440 h 69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73908" h="6920069">
                <a:moveTo>
                  <a:pt x="9363722" y="0"/>
                </a:moveTo>
                <a:lnTo>
                  <a:pt x="9373908" y="0"/>
                </a:lnTo>
                <a:lnTo>
                  <a:pt x="9373908" y="8011"/>
                </a:lnTo>
                <a:close/>
                <a:moveTo>
                  <a:pt x="4704244" y="0"/>
                </a:moveTo>
                <a:lnTo>
                  <a:pt x="7874983" y="0"/>
                </a:lnTo>
                <a:lnTo>
                  <a:pt x="7995423" y="47488"/>
                </a:lnTo>
                <a:cubicBezTo>
                  <a:pt x="8454183" y="241528"/>
                  <a:pt x="8873025" y="511464"/>
                  <a:pt x="9236208" y="841557"/>
                </a:cubicBezTo>
                <a:lnTo>
                  <a:pt x="9373908" y="972842"/>
                </a:lnTo>
                <a:lnTo>
                  <a:pt x="9373908" y="6920069"/>
                </a:lnTo>
                <a:lnTo>
                  <a:pt x="2950722" y="6920069"/>
                </a:lnTo>
                <a:lnTo>
                  <a:pt x="2907977" y="6873037"/>
                </a:lnTo>
                <a:cubicBezTo>
                  <a:pt x="2282808" y="6115509"/>
                  <a:pt x="1907260" y="5144339"/>
                  <a:pt x="1907260" y="4085454"/>
                </a:cubicBezTo>
                <a:cubicBezTo>
                  <a:pt x="1907260" y="2270224"/>
                  <a:pt x="3010912" y="712766"/>
                  <a:pt x="4583804" y="47488"/>
                </a:cubicBezTo>
                <a:close/>
                <a:moveTo>
                  <a:pt x="1505505" y="0"/>
                </a:moveTo>
                <a:lnTo>
                  <a:pt x="3189581" y="0"/>
                </a:lnTo>
                <a:lnTo>
                  <a:pt x="3020368" y="133076"/>
                </a:lnTo>
                <a:cubicBezTo>
                  <a:pt x="1882640" y="1072718"/>
                  <a:pt x="1157455" y="2494741"/>
                  <a:pt x="1157455" y="4086267"/>
                </a:cubicBezTo>
                <a:cubicBezTo>
                  <a:pt x="1157455" y="5058867"/>
                  <a:pt x="1428281" y="5968164"/>
                  <a:pt x="1898579" y="6742753"/>
                </a:cubicBezTo>
                <a:lnTo>
                  <a:pt x="2012168" y="6920069"/>
                </a:lnTo>
                <a:lnTo>
                  <a:pt x="679265" y="6920069"/>
                </a:lnTo>
                <a:lnTo>
                  <a:pt x="618946" y="6802210"/>
                </a:lnTo>
                <a:cubicBezTo>
                  <a:pt x="222288" y="5978391"/>
                  <a:pt x="0" y="5054662"/>
                  <a:pt x="0" y="4078975"/>
                </a:cubicBezTo>
                <a:cubicBezTo>
                  <a:pt x="0" y="2561242"/>
                  <a:pt x="537881" y="1169231"/>
                  <a:pt x="1433282" y="83440"/>
                </a:cubicBezTo>
                <a:close/>
              </a:path>
            </a:pathLst>
          </a:custGeom>
          <a:noFill/>
          <a:ln w="603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2A73F40A-89D3-430B-96F3-4FFB3CC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E96BD2-D35B-4777-82E2-42808384C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1133" y="2027603"/>
            <a:ext cx="5097041" cy="2685831"/>
          </a:xfrm>
        </p:spPr>
        <p:txBody>
          <a:bodyPr>
            <a:normAutofit/>
          </a:bodyPr>
          <a:lstStyle/>
          <a:p>
            <a:pPr algn="l"/>
            <a:r>
              <a:rPr lang="es-CO" sz="4800">
                <a:latin typeface="Bauhaus 93" panose="04030905020B02020C02" pitchFamily="82" charset="0"/>
              </a:rPr>
              <a:t>Actividades de conjunto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3565A2-F30C-4AC1-B94A-8125F89D4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1133" y="4849959"/>
            <a:ext cx="4774196" cy="915841"/>
          </a:xfrm>
        </p:spPr>
        <p:txBody>
          <a:bodyPr>
            <a:normAutofit/>
          </a:bodyPr>
          <a:lstStyle/>
          <a:p>
            <a:pPr algn="l"/>
            <a:r>
              <a:rPr lang="es-CO" sz="2200">
                <a:latin typeface="Bauhaus 93" panose="04030905020B02020C02" pitchFamily="82" charset="0"/>
              </a:rPr>
              <a:t>30 de marzo del 2021.</a:t>
            </a:r>
          </a:p>
        </p:txBody>
      </p:sp>
    </p:spTree>
    <p:extLst>
      <p:ext uri="{BB962C8B-B14F-4D97-AF65-F5344CB8AC3E}">
        <p14:creationId xmlns:p14="http://schemas.microsoft.com/office/powerpoint/2010/main" val="93865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EE221-3B0D-4AA8-A815-5D46124D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CO" sz="3800" dirty="0">
                <a:latin typeface="Bauhaus 93" panose="04030905020B02020C02" pitchFamily="82" charset="0"/>
              </a:rPr>
              <a:t>Competencias a trabajar: Pensamiento divergente (Imaginación), creatividad.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3690F8-5F69-4569-8F6D-1056003BE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5" r="82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0162A-CF12-40B0-8594-A4D0B04EB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200" dirty="0">
                <a:latin typeface="Bauhaus 93" panose="04030905020B02020C02" pitchFamily="82" charset="0"/>
              </a:rPr>
              <a:t>Indicadores:</a:t>
            </a:r>
          </a:p>
          <a:p>
            <a:r>
              <a:rPr lang="es-CO" sz="2200" dirty="0">
                <a:latin typeface="Bauhaus 93" panose="04030905020B02020C02" pitchFamily="82" charset="0"/>
              </a:rPr>
              <a:t>Reflexiono y expreso mis pensamientos. </a:t>
            </a:r>
          </a:p>
          <a:p>
            <a:r>
              <a:rPr lang="es-CO" sz="2200" dirty="0">
                <a:latin typeface="Bauhaus 93" panose="04030905020B02020C02" pitchFamily="82" charset="0"/>
              </a:rPr>
              <a:t>Transformo e innovo utilizando los recursos disponibles.</a:t>
            </a:r>
          </a:p>
        </p:txBody>
      </p:sp>
    </p:spTree>
    <p:extLst>
      <p:ext uri="{BB962C8B-B14F-4D97-AF65-F5344CB8AC3E}">
        <p14:creationId xmlns:p14="http://schemas.microsoft.com/office/powerpoint/2010/main" val="334984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36E647-3553-4686-88F6-E8970FFA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Bauhaus 93" panose="04030905020B02020C02" pitchFamily="82" charset="0"/>
              </a:rPr>
              <a:t>Agenda: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3A4539-4EA6-43C1-AB2E-AB6B0F820BB6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Bauhaus 93" panose="04030905020B02020C02" pitchFamily="82" charset="0"/>
              </a:rPr>
              <a:t>Oración. 
Reflexión.
Actividad creativa.
Evaluación.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8D074D-E008-408B-8DCF-6612A7728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8" r="1949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267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4EB34E-8647-4EB6-B853-769A6CC3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Bauhaus 93" panose="04030905020B02020C02" pitchFamily="82" charset="0"/>
              </a:rPr>
              <a:t>Oración al </a:t>
            </a:r>
            <a:r>
              <a:rPr lang="en-US" sz="5400" dirty="0">
                <a:latin typeface="Bauhaus 93" panose="04030905020B02020C02" pitchFamily="82" charset="0"/>
              </a:rPr>
              <a:t>E</a:t>
            </a:r>
            <a:r>
              <a:rPr lang="en-US" sz="5400" kern="1200" dirty="0">
                <a:solidFill>
                  <a:schemeClr val="tx1"/>
                </a:solidFill>
                <a:latin typeface="Bauhaus 93" panose="04030905020B02020C02" pitchFamily="82" charset="0"/>
              </a:rPr>
              <a:t>spíritu </a:t>
            </a:r>
            <a:r>
              <a:rPr lang="en-US" sz="5400" dirty="0">
                <a:latin typeface="Bauhaus 93" panose="04030905020B02020C02" pitchFamily="82" charset="0"/>
              </a:rPr>
              <a:t>S</a:t>
            </a:r>
            <a:r>
              <a:rPr lang="en-US" sz="5400" kern="1200" dirty="0">
                <a:solidFill>
                  <a:schemeClr val="tx1"/>
                </a:solidFill>
                <a:latin typeface="Bauhaus 93" panose="04030905020B02020C02" pitchFamily="82" charset="0"/>
              </a:rPr>
              <a:t>anto: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uadroTexto 2">
            <a:extLst>
              <a:ext uri="{FF2B5EF4-FFF2-40B4-BE49-F238E27FC236}">
                <a16:creationId xmlns:a16="http://schemas.microsoft.com/office/drawing/2014/main" id="{8D723F5D-E670-42A8-8D87-48BA79A6F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870628"/>
              </p:ext>
            </p:extLst>
          </p:nvPr>
        </p:nvGraphicFramePr>
        <p:xfrm>
          <a:off x="4527032" y="660929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9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392D9B-8366-4DC0-B1C6-F1203032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Bauhaus 93" panose="04030905020B02020C02" pitchFamily="82" charset="0"/>
              </a:rPr>
              <a:t>Reflexión: el jabón. </a:t>
            </a:r>
            <a:br>
              <a:rPr lang="en-US" sz="2100" dirty="0">
                <a:latin typeface="Bauhaus 93" panose="04030905020B02020C02" pitchFamily="82" charset="0"/>
              </a:rPr>
            </a:br>
            <a:r>
              <a:rPr lang="en-US" sz="2100" dirty="0">
                <a:solidFill>
                  <a:srgbClr val="FF0000"/>
                </a:solidFill>
                <a:latin typeface="Bauhaus 93" panose="04030905020B02020C02" pitchFamily="82" charset="0"/>
              </a:rPr>
              <a:t>https://www.youtube.com/watch?v=gQxpPKJW5ww</a:t>
            </a:r>
          </a:p>
        </p:txBody>
      </p:sp>
      <p:pic>
        <p:nvPicPr>
          <p:cNvPr id="2050" name="Picture 2" descr="15 ideas de Esculturas Hechas en Ja bón | esculturas, pastillas de jabon,  jabones">
            <a:extLst>
              <a:ext uri="{FF2B5EF4-FFF2-40B4-BE49-F238E27FC236}">
                <a16:creationId xmlns:a16="http://schemas.microsoft.com/office/drawing/2014/main" id="{BD0FDDA7-46A1-473E-9C80-82656343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8B754-71C5-46E2-9AF0-8CED2F91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>
                <a:latin typeface="Bauhaus 93" panose="04030905020B02020C02" pitchFamily="82" charset="0"/>
              </a:rPr>
              <a:t>Actividad:</a:t>
            </a:r>
            <a:br>
              <a:rPr lang="es-CO" dirty="0">
                <a:latin typeface="Bauhaus 93" panose="04030905020B02020C02" pitchFamily="82" charset="0"/>
              </a:rPr>
            </a:br>
            <a:r>
              <a:rPr lang="es-CO" dirty="0">
                <a:latin typeface="Bauhaus 93" panose="04030905020B02020C02" pitchFamily="82" charset="0"/>
              </a:rPr>
              <a:t>replicar las imágenes utilizando los materiales.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A24CF8-664B-4C29-885A-E27636129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7027" y="1841576"/>
            <a:ext cx="3171429" cy="4838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0CA3A1-73CC-476D-BCCD-F6D3C9692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695" y="1983545"/>
            <a:ext cx="2869803" cy="42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4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C6048-C6C9-44CA-BD72-1690CE06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Bauhaus 93" panose="04030905020B02020C02" pitchFamily="82" charset="0"/>
              </a:rPr>
              <a:t>Lista de cotejo.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3D8B5B2B-EC6D-4D75-B7EF-7901CFF34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12970"/>
              </p:ext>
            </p:extLst>
          </p:nvPr>
        </p:nvGraphicFramePr>
        <p:xfrm>
          <a:off x="1126436" y="2111145"/>
          <a:ext cx="9316277" cy="291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414">
                  <a:extLst>
                    <a:ext uri="{9D8B030D-6E8A-4147-A177-3AD203B41FA5}">
                      <a16:colId xmlns:a16="http://schemas.microsoft.com/office/drawing/2014/main" val="501803358"/>
                    </a:ext>
                  </a:extLst>
                </a:gridCol>
                <a:gridCol w="1668621">
                  <a:extLst>
                    <a:ext uri="{9D8B030D-6E8A-4147-A177-3AD203B41FA5}">
                      <a16:colId xmlns:a16="http://schemas.microsoft.com/office/drawing/2014/main" val="643828971"/>
                    </a:ext>
                  </a:extLst>
                </a:gridCol>
                <a:gridCol w="1668621">
                  <a:extLst>
                    <a:ext uri="{9D8B030D-6E8A-4147-A177-3AD203B41FA5}">
                      <a16:colId xmlns:a16="http://schemas.microsoft.com/office/drawing/2014/main" val="3730897263"/>
                    </a:ext>
                  </a:extLst>
                </a:gridCol>
                <a:gridCol w="1668621">
                  <a:extLst>
                    <a:ext uri="{9D8B030D-6E8A-4147-A177-3AD203B41FA5}">
                      <a16:colId xmlns:a16="http://schemas.microsoft.com/office/drawing/2014/main" val="2981232598"/>
                    </a:ext>
                  </a:extLst>
                </a:gridCol>
              </a:tblGrid>
              <a:tr h="569034">
                <a:tc>
                  <a:txBody>
                    <a:bodyPr/>
                    <a:lstStyle/>
                    <a:p>
                      <a:r>
                        <a:rPr lang="es-CO" dirty="0">
                          <a:latin typeface="Bauhaus 93" panose="04030905020B02020C02" pitchFamily="82" charset="0"/>
                        </a:rPr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Bauhaus 93" panose="04030905020B02020C02" pitchFamily="82" charset="0"/>
                        </a:rPr>
                        <a:t>Superior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Bauhaus 93" panose="04030905020B02020C02" pitchFamily="82" charset="0"/>
                        </a:rPr>
                        <a:t>Alto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atin typeface="Bauhaus 93" panose="04030905020B02020C02" pitchFamily="82" charset="0"/>
                        </a:rPr>
                        <a:t>Bajo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600039"/>
                  </a:ext>
                </a:extLst>
              </a:tr>
              <a:tr h="569034">
                <a:tc>
                  <a:txBody>
                    <a:bodyPr/>
                    <a:lstStyle/>
                    <a:p>
                      <a:r>
                        <a:rPr lang="es-CO" dirty="0">
                          <a:latin typeface="Bauhaus 93" panose="04030905020B02020C02" pitchFamily="82" charset="0"/>
                        </a:rPr>
                        <a:t>Mi puntualidad fue…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734920"/>
                  </a:ext>
                </a:extLst>
              </a:tr>
              <a:tr h="569034">
                <a:tc>
                  <a:txBody>
                    <a:bodyPr/>
                    <a:lstStyle/>
                    <a:p>
                      <a:r>
                        <a:rPr lang="es-CO" dirty="0">
                          <a:latin typeface="Bauhaus 93" panose="04030905020B02020C02" pitchFamily="82" charset="0"/>
                        </a:rPr>
                        <a:t>Mi participación fue…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75354"/>
                  </a:ext>
                </a:extLst>
              </a:tr>
              <a:tr h="569034">
                <a:tc>
                  <a:txBody>
                    <a:bodyPr/>
                    <a:lstStyle/>
                    <a:p>
                      <a:r>
                        <a:rPr lang="es-CO" dirty="0">
                          <a:latin typeface="Bauhaus 93" panose="04030905020B02020C02" pitchFamily="82" charset="0"/>
                        </a:rPr>
                        <a:t>Logre trabajar los indicadores planteados inicialmente.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05699"/>
                  </a:ext>
                </a:extLst>
              </a:tr>
              <a:tr h="569034">
                <a:tc>
                  <a:txBody>
                    <a:bodyPr/>
                    <a:lstStyle/>
                    <a:p>
                      <a:r>
                        <a:rPr lang="es-CO" dirty="0">
                          <a:latin typeface="Bauhaus 93" panose="04030905020B02020C02" pitchFamily="82" charset="0"/>
                        </a:rPr>
                        <a:t>Me gustaron las actividades propuestas.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068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86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212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Bauhaus 93</vt:lpstr>
      <vt:lpstr>Calibri</vt:lpstr>
      <vt:lpstr>Calibri Light</vt:lpstr>
      <vt:lpstr>Office Theme</vt:lpstr>
      <vt:lpstr>Actividades de conjunto</vt:lpstr>
      <vt:lpstr>Competencias a trabajar: Pensamiento divergente (Imaginación), creatividad.</vt:lpstr>
      <vt:lpstr>Agenda:</vt:lpstr>
      <vt:lpstr>Oración al Espíritu Santo:</vt:lpstr>
      <vt:lpstr>Reflexión: el jabón.  https://www.youtube.com/watch?v=gQxpPKJW5ww</vt:lpstr>
      <vt:lpstr>Actividad: replicar las imágenes utilizando los materiales.</vt:lpstr>
      <vt:lpstr>Lista de cotejo.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 conjunto</dc:title>
  <dc:creator>CRISTIAN FLOREZ</dc:creator>
  <cp:lastModifiedBy>ASUS</cp:lastModifiedBy>
  <cp:revision>13</cp:revision>
  <dcterms:created xsi:type="dcterms:W3CDTF">2021-03-29T21:57:29Z</dcterms:created>
  <dcterms:modified xsi:type="dcterms:W3CDTF">2021-04-13T02:08:51Z</dcterms:modified>
</cp:coreProperties>
</file>