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7" r:id="rId2"/>
    <p:sldId id="258" r:id="rId3"/>
    <p:sldId id="260" r:id="rId4"/>
    <p:sldId id="261" r:id="rId5"/>
    <p:sldId id="271" r:id="rId6"/>
    <p:sldId id="272" r:id="rId7"/>
    <p:sldId id="273" r:id="rId8"/>
    <p:sldId id="274" r:id="rId9"/>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6395" autoAdjust="0"/>
  </p:normalViewPr>
  <p:slideViewPr>
    <p:cSldViewPr snapToGrid="0">
      <p:cViewPr varScale="1">
        <p:scale>
          <a:sx n="69" d="100"/>
          <a:sy n="69" d="100"/>
        </p:scale>
        <p:origin x="780" y="6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302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es-ES" dirty="0"/>
          </a:p>
        </p:txBody>
      </p:sp>
      <p:sp>
        <p:nvSpPr>
          <p:cNvPr id="3" name="Marcador de posición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558A6B77-4CD0-4837-888F-5450ED07382F}" type="datetime1">
              <a:rPr lang="es-ES" smtClean="0"/>
              <a:t>14/05/2021</a:t>
            </a:fld>
            <a:endParaRPr lang="es-ES" dirty="0"/>
          </a:p>
        </p:txBody>
      </p:sp>
      <p:sp>
        <p:nvSpPr>
          <p:cNvPr id="4" name="Marcador de posición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57E03411-58E2-43FD-AE1D-AD77DFF8CB20}" type="slidenum">
              <a:rPr lang="es-ES" smtClean="0"/>
              <a:pPr algn="r" rtl="0"/>
              <a:t>‹Nº›</a:t>
            </a:fld>
            <a:endParaRPr lang="es-ES" dirty="0"/>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es-ES" noProof="0" dirty="0"/>
          </a:p>
        </p:txBody>
      </p:sp>
      <p:sp>
        <p:nvSpPr>
          <p:cNvPr id="3" name="Marcador de posición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EFBF568D-E0C5-4F7A-80C1-F7598EC89943}" type="datetime1">
              <a:rPr lang="es-ES" noProof="0" smtClean="0"/>
              <a:pPr/>
              <a:t>14/05/2021</a:t>
            </a:fld>
            <a:endParaRPr lang="es-ES" noProof="0" dirty="0"/>
          </a:p>
        </p:txBody>
      </p:sp>
      <p:sp>
        <p:nvSpPr>
          <p:cNvPr id="4" name="Marcador de posición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C8DC57A8-AE18-4654-B6AF-04B3577165BE}" type="slidenum">
              <a:rPr lang="es-ES" noProof="0" smtClean="0"/>
              <a:pPr/>
              <a:t>‹Nº›</a:t>
            </a:fld>
            <a:endParaRPr lang="es-ES" noProof="0"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DC57A8-AE18-4654-B6AF-04B3577165BE}" type="slidenum">
              <a:rPr lang="es-ES" smtClean="0"/>
              <a:pPr/>
              <a:t>1</a:t>
            </a:fld>
            <a:endParaRPr lang="es-ES" dirty="0"/>
          </a:p>
        </p:txBody>
      </p:sp>
    </p:spTree>
    <p:extLst>
      <p:ext uri="{BB962C8B-B14F-4D97-AF65-F5344CB8AC3E}">
        <p14:creationId xmlns:p14="http://schemas.microsoft.com/office/powerpoint/2010/main" val="4059270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DC57A8-AE18-4654-B6AF-04B3577165BE}" type="slidenum">
              <a:rPr lang="es-ES" smtClean="0"/>
              <a:pPr/>
              <a:t>2</a:t>
            </a:fld>
            <a:endParaRPr lang="es-ES" dirty="0"/>
          </a:p>
        </p:txBody>
      </p:sp>
    </p:spTree>
    <p:extLst>
      <p:ext uri="{BB962C8B-B14F-4D97-AF65-F5344CB8AC3E}">
        <p14:creationId xmlns:p14="http://schemas.microsoft.com/office/powerpoint/2010/main" val="176798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DC57A8-AE18-4654-B6AF-04B3577165BE}" type="slidenum">
              <a:rPr lang="es-ES" smtClean="0"/>
              <a:pPr/>
              <a:t>3</a:t>
            </a:fld>
            <a:endParaRPr lang="es-ES" dirty="0"/>
          </a:p>
        </p:txBody>
      </p:sp>
    </p:spTree>
    <p:extLst>
      <p:ext uri="{BB962C8B-B14F-4D97-AF65-F5344CB8AC3E}">
        <p14:creationId xmlns:p14="http://schemas.microsoft.com/office/powerpoint/2010/main" val="1651727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DC57A8-AE18-4654-B6AF-04B3577165BE}" type="slidenum">
              <a:rPr lang="es-ES" smtClean="0"/>
              <a:pPr/>
              <a:t>4</a:t>
            </a:fld>
            <a:endParaRPr lang="es-ES" dirty="0"/>
          </a:p>
        </p:txBody>
      </p:sp>
    </p:spTree>
    <p:extLst>
      <p:ext uri="{BB962C8B-B14F-4D97-AF65-F5344CB8AC3E}">
        <p14:creationId xmlns:p14="http://schemas.microsoft.com/office/powerpoint/2010/main" val="35150105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265611" y="1752600"/>
            <a:ext cx="6858002" cy="1828800"/>
          </a:xfrm>
        </p:spPr>
        <p:txBody>
          <a:bodyPr rtlCol="0" anchor="b">
            <a:noAutofit/>
          </a:bodyPr>
          <a:lstStyle>
            <a:lvl1pPr algn="l" rtl="0">
              <a:defRPr sz="4800"/>
            </a:lvl1pPr>
          </a:lstStyle>
          <a:p>
            <a:pPr rtl="0"/>
            <a:r>
              <a:rPr lang="es-ES" noProof="0"/>
              <a:t>Haga clic para modificar el estilo de título del patrón</a:t>
            </a:r>
            <a:endParaRPr lang="es-ES" noProof="0" dirty="0"/>
          </a:p>
        </p:txBody>
      </p:sp>
      <p:sp>
        <p:nvSpPr>
          <p:cNvPr id="3" name="Subtítulo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r>
              <a:rPr lang="es-ES" noProof="0"/>
              <a:t>Haga clic para editar el estilo de subtítulo del patrón</a:t>
            </a:r>
            <a:endParaRPr lang="es-ES" noProof="0" dirty="0"/>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s imágenes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9066214" y="421594"/>
            <a:ext cx="2286000" cy="1885508"/>
          </a:xfrm>
        </p:spPr>
        <p:txBody>
          <a:bodyPr rtlCol="0">
            <a:noAutofit/>
          </a:bodyPr>
          <a:lstStyle>
            <a:lvl1pPr algn="l" rtl="0">
              <a:defRPr sz="2200"/>
            </a:lvl1pPr>
          </a:lstStyle>
          <a:p>
            <a:pPr rtl="0"/>
            <a:r>
              <a:rPr lang="es-ES" noProof="0"/>
              <a:t>Haga clic para modificar el estilo de título del patrón</a:t>
            </a:r>
            <a:endParaRPr lang="es-ES" noProof="0" dirty="0"/>
          </a:p>
        </p:txBody>
      </p:sp>
      <p:grpSp>
        <p:nvGrpSpPr>
          <p:cNvPr id="84" name="Grupo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6"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7"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8"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9"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0"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1"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2"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3"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4"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5"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6"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97" name="Marcador de posición de imagen 33" descr="Marcador de posición vacío para agregar una imagen. Haga clic en el marcador de posición y seleccione la imagen que desee agregar."/>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es-ES" noProof="0" dirty="0"/>
              <a:t>Haga clic en el icono para agregar una imagen</a:t>
            </a:r>
          </a:p>
        </p:txBody>
      </p:sp>
      <p:grpSp>
        <p:nvGrpSpPr>
          <p:cNvPr id="98" name="Grupo 97"/>
          <p:cNvGrpSpPr/>
          <p:nvPr/>
        </p:nvGrpSpPr>
        <p:grpSpPr>
          <a:xfrm>
            <a:off x="5322489" y="319177"/>
            <a:ext cx="3389607" cy="2710838"/>
            <a:chOff x="895350" y="3313113"/>
            <a:chExt cx="3613151" cy="2790825"/>
          </a:xfrm>
          <a:solidFill>
            <a:schemeClr val="tx1">
              <a:lumMod val="50000"/>
            </a:schemeClr>
          </a:solidFill>
        </p:grpSpPr>
        <p:sp>
          <p:nvSpPr>
            <p:cNvPr id="99"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0"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1"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2"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3"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4"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5"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6"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7"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8"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9"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0"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111" name="Marcador de posición de imagen 33" descr="Marcador de posición vacío para agregar una imagen. Haga clic en el marcador de posición y seleccione la imagen que desee agregar."/>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es-ES" noProof="0" dirty="0"/>
              <a:t>Haga clic en el icono para agregar una imagen</a:t>
            </a:r>
          </a:p>
        </p:txBody>
      </p:sp>
      <p:grpSp>
        <p:nvGrpSpPr>
          <p:cNvPr id="112" name="Grupo 111"/>
          <p:cNvGrpSpPr/>
          <p:nvPr/>
        </p:nvGrpSpPr>
        <p:grpSpPr>
          <a:xfrm>
            <a:off x="5322489" y="3245640"/>
            <a:ext cx="3389607" cy="2710838"/>
            <a:chOff x="895350" y="3313113"/>
            <a:chExt cx="3613151" cy="2790825"/>
          </a:xfrm>
          <a:solidFill>
            <a:schemeClr val="tx1">
              <a:lumMod val="50000"/>
            </a:schemeClr>
          </a:solidFill>
        </p:grpSpPr>
        <p:sp>
          <p:nvSpPr>
            <p:cNvPr id="113"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4"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5"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6"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7"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8"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9"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0"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1"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2"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3"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4"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125" name="Marcador de posición de imagen 33" descr="Marcador de posición vacío para agregar una imagen. Haga clic en el marcador de posición y seleccione la imagen que desee agregar."/>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es-ES" noProof="0" dirty="0"/>
              <a:t>Haga clic en el icono para agregar una imagen</a:t>
            </a:r>
          </a:p>
        </p:txBody>
      </p:sp>
      <p:sp>
        <p:nvSpPr>
          <p:cNvPr id="126" name="Marcador de posición de texto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a:t>Editar el estilo de texto del patrón</a:t>
            </a:r>
          </a:p>
        </p:txBody>
      </p:sp>
      <p:sp>
        <p:nvSpPr>
          <p:cNvPr id="8" name="Marcador de posición de número de diapositiva 7"/>
          <p:cNvSpPr>
            <a:spLocks noGrp="1"/>
          </p:cNvSpPr>
          <p:nvPr>
            <p:ph type="sldNum" sz="quarter" idx="12"/>
          </p:nvPr>
        </p:nvSpPr>
        <p:spPr/>
        <p:txBody>
          <a:bodyPr rtlCol="0"/>
          <a:lstStyle/>
          <a:p>
            <a:pPr rtl="0"/>
            <a:fld id="{022B156B-59AE-415F-B24B-8756D48BB977}" type="slidenum">
              <a:rPr lang="es-ES" noProof="0" smtClean="0"/>
              <a:pPr rtl="0"/>
              <a:t>‹Nº›</a:t>
            </a:fld>
            <a:endParaRPr lang="es-ES" noProof="0" dirty="0"/>
          </a:p>
        </p:txBody>
      </p:sp>
      <p:sp>
        <p:nvSpPr>
          <p:cNvPr id="7" name="Marcador de posición de pie de página 6"/>
          <p:cNvSpPr>
            <a:spLocks noGrp="1"/>
          </p:cNvSpPr>
          <p:nvPr>
            <p:ph type="ftr" sz="quarter" idx="11"/>
          </p:nvPr>
        </p:nvSpPr>
        <p:spPr/>
        <p:txBody>
          <a:bodyPr rtlCol="0"/>
          <a:lstStyle/>
          <a:p>
            <a:pPr rtl="0"/>
            <a:endParaRPr lang="es-ES" noProof="0" dirty="0"/>
          </a:p>
        </p:txBody>
      </p:sp>
      <p:sp>
        <p:nvSpPr>
          <p:cNvPr id="6" name="Marcador de posición de fecha 5"/>
          <p:cNvSpPr>
            <a:spLocks noGrp="1"/>
          </p:cNvSpPr>
          <p:nvPr>
            <p:ph type="dt" sz="half" idx="10"/>
          </p:nvPr>
        </p:nvSpPr>
        <p:spPr/>
        <p:txBody>
          <a:bodyPr rtlCol="0"/>
          <a:lstStyle>
            <a:lvl1pPr>
              <a:defRPr/>
            </a:lvl1pPr>
          </a:lstStyle>
          <a:p>
            <a:fld id="{A629BEB8-9E7D-46F8-9D38-0DF867B65F6C}" type="datetime1">
              <a:rPr lang="es-ES" noProof="0" smtClean="0"/>
              <a:pPr/>
              <a:t>14/05/2021</a:t>
            </a:fld>
            <a:endParaRPr lang="es-ES" noProof="0" dirty="0"/>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texto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a:t>Editar el estilo de texto del patrón</a:t>
            </a:r>
          </a:p>
        </p:txBody>
      </p:sp>
      <p:sp>
        <p:nvSpPr>
          <p:cNvPr id="7" name="Marcador de posición de número de diapositiva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es-ES" noProof="0" smtClean="0"/>
              <a:pPr rtl="0"/>
              <a:t>‹Nº›</a:t>
            </a:fld>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a:xfrm>
            <a:off x="8075611" y="6019801"/>
            <a:ext cx="1396260" cy="228600"/>
          </a:xfrm>
        </p:spPr>
        <p:txBody>
          <a:bodyPr rtlCol="0"/>
          <a:lstStyle>
            <a:lvl1pPr>
              <a:defRPr/>
            </a:lvl1pPr>
          </a:lstStyle>
          <a:p>
            <a:fld id="{8C5E9C56-EA05-4307-85E4-BF6C05199383}" type="datetime1">
              <a:rPr lang="es-ES" noProof="0" smtClean="0"/>
              <a:pPr/>
              <a:t>14/05/2021</a:t>
            </a:fld>
            <a:endParaRPr lang="es-ES" noProof="0"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es-ES" noProof="0"/>
              <a:t>Haga clic para modificar el estilo de título del patrón</a:t>
            </a:r>
            <a:endParaRPr lang="es-ES" noProof="0" dirty="0"/>
          </a:p>
        </p:txBody>
      </p:sp>
      <p:grpSp>
        <p:nvGrpSpPr>
          <p:cNvPr id="8" name="Grupo 7"/>
          <p:cNvGrpSpPr/>
          <p:nvPr/>
        </p:nvGrpSpPr>
        <p:grpSpPr>
          <a:xfrm>
            <a:off x="595546" y="781398"/>
            <a:ext cx="6433398" cy="5053665"/>
            <a:chOff x="5162444" y="781398"/>
            <a:chExt cx="6433398" cy="5053665"/>
          </a:xfrm>
        </p:grpSpPr>
        <p:sp>
          <p:nvSpPr>
            <p:cNvPr id="9" name="Forma libre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 name="Forma libre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nvGrpSpPr>
            <p:cNvPr id="11" name="Grupo 10"/>
            <p:cNvGrpSpPr/>
            <p:nvPr/>
          </p:nvGrpSpPr>
          <p:grpSpPr>
            <a:xfrm>
              <a:off x="5814205" y="859113"/>
              <a:ext cx="5129146" cy="4880471"/>
              <a:chOff x="7856559" y="859113"/>
              <a:chExt cx="3086791" cy="4880471"/>
            </a:xfrm>
          </p:grpSpPr>
          <p:sp>
            <p:nvSpPr>
              <p:cNvPr id="20" name="Forma libre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1" name="Forma libre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12" name="Forma libre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3" name="Forma libre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4" name="Forma libre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5" name="Forma libre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6" name="Forma libre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7" name="Forma libre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8" name="Forma libre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9" name="Forma libre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s-ES" noProof="0" dirty="0"/>
              <a:t>Haga clic en el icono para agregar una imagen</a:t>
            </a:r>
          </a:p>
        </p:txBody>
      </p:sp>
      <p:sp>
        <p:nvSpPr>
          <p:cNvPr id="4" name="Marcador de posición de texto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a:t>Editar el estilo de texto del patrón</a:t>
            </a:r>
          </a:p>
        </p:txBody>
      </p:sp>
      <p:sp>
        <p:nvSpPr>
          <p:cNvPr id="7" name="Marcador de posición de número de diapositiva 6"/>
          <p:cNvSpPr>
            <a:spLocks noGrp="1"/>
          </p:cNvSpPr>
          <p:nvPr>
            <p:ph type="sldNum" sz="quarter" idx="12"/>
          </p:nvPr>
        </p:nvSpPr>
        <p:spPr/>
        <p:txBody>
          <a:bodyPr rtlCol="0"/>
          <a:lstStyle/>
          <a:p>
            <a:pPr rtl="0"/>
            <a:fld id="{022B156B-59AE-415F-B24B-8756D48BB977}" type="slidenum">
              <a:rPr lang="es-ES" noProof="0" smtClean="0"/>
              <a:t>‹Nº›</a:t>
            </a:fld>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p:txBody>
          <a:bodyPr rtlCol="0"/>
          <a:lstStyle>
            <a:lvl1pPr>
              <a:defRPr/>
            </a:lvl1pPr>
          </a:lstStyle>
          <a:p>
            <a:fld id="{A5E4B513-C016-45E9-9D12-97C0FE834FFB}" type="datetime1">
              <a:rPr lang="es-ES" noProof="0" smtClean="0"/>
              <a:pPr/>
              <a:t>14/05/2021</a:t>
            </a:fld>
            <a:endParaRPr lang="es-ES" noProof="0"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6" name="Marcador de posición de número de diapositiva 5"/>
          <p:cNvSpPr>
            <a:spLocks noGrp="1"/>
          </p:cNvSpPr>
          <p:nvPr>
            <p:ph type="sldNum" sz="quarter" idx="12"/>
          </p:nvPr>
        </p:nvSpPr>
        <p:spPr/>
        <p:txBody>
          <a:bodyPr rtlCol="0"/>
          <a:lstStyle/>
          <a:p>
            <a:pPr rtl="0"/>
            <a:fld id="{022B156B-59AE-415F-B24B-8756D48BB977}" type="slidenum">
              <a:rPr lang="es-ES" noProof="0" smtClean="0"/>
              <a:t>‹Nº›</a:t>
            </a:fld>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lvl1pPr>
              <a:defRPr/>
            </a:lvl1pPr>
          </a:lstStyle>
          <a:p>
            <a:fld id="{2C08D2A3-9C84-40EA-B90D-CE0CB003F11C}" type="datetime1">
              <a:rPr lang="es-ES" noProof="0" smtClean="0"/>
              <a:pPr/>
              <a:t>14/05/2021</a:t>
            </a:fld>
            <a:endParaRPr lang="es-ES" noProof="0"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624268" y="304800"/>
            <a:ext cx="1729531" cy="5676900"/>
          </a:xfrm>
        </p:spPr>
        <p:txBody>
          <a:bodyPr vert="eaVert" rtlCol="0"/>
          <a:lstStyle>
            <a:lvl1pPr>
              <a:lnSpc>
                <a:spcPct val="100000"/>
              </a:lnSpc>
              <a:defRPr/>
            </a:lvl1pPr>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838199" y="304800"/>
            <a:ext cx="8633671" cy="5676900"/>
          </a:xfrm>
        </p:spPr>
        <p:txBody>
          <a:bodyPr vert="eaVert" rtlCol="0"/>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6" name="Marcador de posición de número de diapositiva 5"/>
          <p:cNvSpPr>
            <a:spLocks noGrp="1"/>
          </p:cNvSpPr>
          <p:nvPr>
            <p:ph type="sldNum" sz="quarter" idx="12"/>
          </p:nvPr>
        </p:nvSpPr>
        <p:spPr/>
        <p:txBody>
          <a:bodyPr rtlCol="0"/>
          <a:lstStyle/>
          <a:p>
            <a:pPr rtl="0"/>
            <a:fld id="{022B156B-59AE-415F-B24B-8756D48BB977}" type="slidenum">
              <a:rPr lang="es-ES" noProof="0" smtClean="0"/>
              <a:t>‹Nº›</a:t>
            </a:fld>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lvl1pPr>
              <a:defRPr/>
            </a:lvl1pPr>
          </a:lstStyle>
          <a:p>
            <a:fld id="{0D3FC754-5105-4120-96BF-E066A80C9168}" type="datetime1">
              <a:rPr lang="es-ES" noProof="0" smtClean="0"/>
              <a:pPr/>
              <a:t>14/05/2021</a:t>
            </a:fld>
            <a:endParaRPr lang="es-ES" noProof="0"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6" name="Marcador de posición de número de diapositiva 5"/>
          <p:cNvSpPr>
            <a:spLocks noGrp="1"/>
          </p:cNvSpPr>
          <p:nvPr>
            <p:ph type="sldNum" sz="quarter" idx="12"/>
          </p:nvPr>
        </p:nvSpPr>
        <p:spPr/>
        <p:txBody>
          <a:bodyPr rtlCol="0"/>
          <a:lstStyle/>
          <a:p>
            <a:pPr rtl="0"/>
            <a:fld id="{022B156B-59AE-415F-B24B-8756D48BB977}" type="slidenum">
              <a:rPr lang="es-ES" noProof="0" smtClean="0"/>
              <a:t>‹Nº›</a:t>
            </a:fld>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lvl1pPr>
              <a:defRPr/>
            </a:lvl1pPr>
          </a:lstStyle>
          <a:p>
            <a:fld id="{FB84E01D-FE59-4730-AF0E-FE450E404B97}" type="datetime1">
              <a:rPr lang="es-ES" noProof="0" smtClean="0"/>
              <a:pPr/>
              <a:t>14/05/2021</a:t>
            </a:fld>
            <a:endParaRPr lang="es-ES" noProof="0"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es-ES" noProof="0"/>
              <a:t>Editar el estilo de texto del patrón</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sz="half" idx="1"/>
          </p:nvPr>
        </p:nvSpPr>
        <p:spPr>
          <a:xfrm>
            <a:off x="1065212" y="1825625"/>
            <a:ext cx="4954588" cy="4187952"/>
          </a:xfrm>
        </p:spPr>
        <p:txBody>
          <a:bodyPr rtlCol="0"/>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p:cNvSpPr>
            <a:spLocks noGrp="1"/>
          </p:cNvSpPr>
          <p:nvPr>
            <p:ph sz="half" idx="2"/>
          </p:nvPr>
        </p:nvSpPr>
        <p:spPr>
          <a:xfrm>
            <a:off x="6172200" y="1825625"/>
            <a:ext cx="4951414" cy="4187952"/>
          </a:xfrm>
        </p:spPr>
        <p:txBody>
          <a:bodyPr rtlCol="0"/>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Marcador de posición de número de diapositiva 6"/>
          <p:cNvSpPr>
            <a:spLocks noGrp="1"/>
          </p:cNvSpPr>
          <p:nvPr>
            <p:ph type="sldNum" sz="quarter" idx="12"/>
          </p:nvPr>
        </p:nvSpPr>
        <p:spPr/>
        <p:txBody>
          <a:bodyPr rtlCol="0"/>
          <a:lstStyle/>
          <a:p>
            <a:pPr rtl="0"/>
            <a:fld id="{022B156B-59AE-415F-B24B-8756D48BB977}" type="slidenum">
              <a:rPr lang="es-ES" noProof="0" smtClean="0"/>
              <a:t>‹Nº›</a:t>
            </a:fld>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p:txBody>
          <a:bodyPr rtlCol="0"/>
          <a:lstStyle>
            <a:lvl1pPr>
              <a:defRPr/>
            </a:lvl1pPr>
          </a:lstStyle>
          <a:p>
            <a:fld id="{8A6A526C-96C5-4D92-AB97-D8ADC29D42FE}" type="datetime1">
              <a:rPr lang="es-ES" noProof="0" smtClean="0"/>
              <a:pPr/>
              <a:t>14/05/2021</a:t>
            </a:fld>
            <a:endParaRPr lang="es-ES" noProof="0"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a:t>Editar el estilo de texto del patrón</a:t>
            </a:r>
          </a:p>
        </p:txBody>
      </p:sp>
      <p:sp>
        <p:nvSpPr>
          <p:cNvPr id="4" name="Marcador de posición de contenido 3"/>
          <p:cNvSpPr>
            <a:spLocks noGrp="1"/>
          </p:cNvSpPr>
          <p:nvPr>
            <p:ph sz="half" idx="2"/>
          </p:nvPr>
        </p:nvSpPr>
        <p:spPr>
          <a:xfrm>
            <a:off x="1069848" y="2505075"/>
            <a:ext cx="4956048" cy="3476625"/>
          </a:xfrm>
        </p:spPr>
        <p:txBody>
          <a:bodyPr rtlCol="0"/>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a:t>Editar el estilo de texto del patrón</a:t>
            </a:r>
          </a:p>
        </p:txBody>
      </p:sp>
      <p:sp>
        <p:nvSpPr>
          <p:cNvPr id="6" name="Marcador de posición de contenido 5"/>
          <p:cNvSpPr>
            <a:spLocks noGrp="1"/>
          </p:cNvSpPr>
          <p:nvPr>
            <p:ph sz="quarter" idx="4"/>
          </p:nvPr>
        </p:nvSpPr>
        <p:spPr>
          <a:xfrm>
            <a:off x="6172200" y="2505075"/>
            <a:ext cx="4956048" cy="3476625"/>
          </a:xfrm>
        </p:spPr>
        <p:txBody>
          <a:bodyPr rtlCol="0"/>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9" name="Marcador de posición de número de diapositiva 8"/>
          <p:cNvSpPr>
            <a:spLocks noGrp="1"/>
          </p:cNvSpPr>
          <p:nvPr>
            <p:ph type="sldNum" sz="quarter" idx="12"/>
          </p:nvPr>
        </p:nvSpPr>
        <p:spPr/>
        <p:txBody>
          <a:bodyPr rtlCol="0"/>
          <a:lstStyle/>
          <a:p>
            <a:pPr rtl="0"/>
            <a:fld id="{022B156B-59AE-415F-B24B-8756D48BB977}" type="slidenum">
              <a:rPr lang="es-ES" noProof="0" smtClean="0"/>
              <a:t>‹Nº›</a:t>
            </a:fld>
            <a:endParaRPr lang="es-ES" noProof="0" dirty="0"/>
          </a:p>
        </p:txBody>
      </p:sp>
      <p:sp>
        <p:nvSpPr>
          <p:cNvPr id="8" name="Marcador de posición de pie de página 7"/>
          <p:cNvSpPr>
            <a:spLocks noGrp="1"/>
          </p:cNvSpPr>
          <p:nvPr>
            <p:ph type="ftr" sz="quarter" idx="11"/>
          </p:nvPr>
        </p:nvSpPr>
        <p:spPr/>
        <p:txBody>
          <a:bodyPr rtlCol="0"/>
          <a:lstStyle/>
          <a:p>
            <a:pPr rtl="0"/>
            <a:endParaRPr lang="es-ES" noProof="0" dirty="0"/>
          </a:p>
        </p:txBody>
      </p:sp>
      <p:sp>
        <p:nvSpPr>
          <p:cNvPr id="7" name="Marcador de posición de fecha 6"/>
          <p:cNvSpPr>
            <a:spLocks noGrp="1"/>
          </p:cNvSpPr>
          <p:nvPr>
            <p:ph type="dt" sz="half" idx="10"/>
          </p:nvPr>
        </p:nvSpPr>
        <p:spPr/>
        <p:txBody>
          <a:bodyPr rtlCol="0"/>
          <a:lstStyle>
            <a:lvl1pPr>
              <a:defRPr/>
            </a:lvl1pPr>
          </a:lstStyle>
          <a:p>
            <a:fld id="{E9D8706A-82CB-4CEF-A1F3-DFFE07174E7B}" type="datetime1">
              <a:rPr lang="es-ES" noProof="0" smtClean="0"/>
              <a:pPr/>
              <a:t>14/05/2021</a:t>
            </a:fld>
            <a:endParaRPr lang="es-ES" noProof="0"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a:t>Haga clic para modificar el estilo de título del patrón</a:t>
            </a:r>
            <a:endParaRPr lang="es-ES" noProof="0" dirty="0"/>
          </a:p>
        </p:txBody>
      </p:sp>
      <p:sp>
        <p:nvSpPr>
          <p:cNvPr id="5" name="Marcador de posición de número de diapositiva 4"/>
          <p:cNvSpPr>
            <a:spLocks noGrp="1"/>
          </p:cNvSpPr>
          <p:nvPr>
            <p:ph type="sldNum" sz="quarter" idx="12"/>
          </p:nvPr>
        </p:nvSpPr>
        <p:spPr/>
        <p:txBody>
          <a:bodyPr rtlCol="0"/>
          <a:lstStyle/>
          <a:p>
            <a:pPr rtl="0"/>
            <a:fld id="{022B156B-59AE-415F-B24B-8756D48BB977}" type="slidenum">
              <a:rPr lang="es-ES" noProof="0" smtClean="0"/>
              <a:t>‹Nº›</a:t>
            </a:fld>
            <a:endParaRPr lang="es-ES" noProof="0" dirty="0"/>
          </a:p>
        </p:txBody>
      </p:sp>
      <p:sp>
        <p:nvSpPr>
          <p:cNvPr id="4" name="Marcador de posición de pie de página 3"/>
          <p:cNvSpPr>
            <a:spLocks noGrp="1"/>
          </p:cNvSpPr>
          <p:nvPr>
            <p:ph type="ftr" sz="quarter" idx="11"/>
          </p:nvPr>
        </p:nvSpPr>
        <p:spPr/>
        <p:txBody>
          <a:bodyPr rtlCol="0"/>
          <a:lstStyle/>
          <a:p>
            <a:pPr rtl="0"/>
            <a:endParaRPr lang="es-ES" noProof="0" dirty="0"/>
          </a:p>
        </p:txBody>
      </p:sp>
      <p:sp>
        <p:nvSpPr>
          <p:cNvPr id="3" name="Marcador de posición de fecha 2"/>
          <p:cNvSpPr>
            <a:spLocks noGrp="1"/>
          </p:cNvSpPr>
          <p:nvPr>
            <p:ph type="dt" sz="half" idx="10"/>
          </p:nvPr>
        </p:nvSpPr>
        <p:spPr/>
        <p:txBody>
          <a:bodyPr rtlCol="0"/>
          <a:lstStyle>
            <a:lvl1pPr>
              <a:defRPr/>
            </a:lvl1pPr>
          </a:lstStyle>
          <a:p>
            <a:fld id="{1A8843A6-40B9-4C41-B2F4-377E2A54BFAD}" type="datetime1">
              <a:rPr lang="es-ES" noProof="0" smtClean="0"/>
              <a:pPr/>
              <a:t>14/05/2021</a:t>
            </a:fld>
            <a:endParaRPr lang="es-ES" noProof="0"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4" name="Marcador de posición de número de diapositiva 3"/>
          <p:cNvSpPr>
            <a:spLocks noGrp="1"/>
          </p:cNvSpPr>
          <p:nvPr>
            <p:ph type="sldNum" sz="quarter" idx="12"/>
          </p:nvPr>
        </p:nvSpPr>
        <p:spPr/>
        <p:txBody>
          <a:bodyPr rtlCol="0"/>
          <a:lstStyle/>
          <a:p>
            <a:pPr rtl="0"/>
            <a:fld id="{022B156B-59AE-415F-B24B-8756D48BB977}" type="slidenum">
              <a:rPr lang="es-ES" noProof="0" smtClean="0"/>
              <a:t>‹Nº›</a:t>
            </a:fld>
            <a:endParaRPr lang="es-ES" noProof="0" dirty="0"/>
          </a:p>
        </p:txBody>
      </p:sp>
      <p:sp>
        <p:nvSpPr>
          <p:cNvPr id="3" name="Marcador de posición de pie de página 2"/>
          <p:cNvSpPr>
            <a:spLocks noGrp="1"/>
          </p:cNvSpPr>
          <p:nvPr>
            <p:ph type="ftr" sz="quarter" idx="11"/>
          </p:nvPr>
        </p:nvSpPr>
        <p:spPr/>
        <p:txBody>
          <a:bodyPr rtlCol="0"/>
          <a:lstStyle/>
          <a:p>
            <a:pPr rtl="0"/>
            <a:endParaRPr lang="es-ES" noProof="0" dirty="0"/>
          </a:p>
        </p:txBody>
      </p:sp>
      <p:sp>
        <p:nvSpPr>
          <p:cNvPr id="2" name="Marcador de posición de fecha 1"/>
          <p:cNvSpPr>
            <a:spLocks noGrp="1"/>
          </p:cNvSpPr>
          <p:nvPr>
            <p:ph type="dt" sz="half" idx="10"/>
          </p:nvPr>
        </p:nvSpPr>
        <p:spPr/>
        <p:txBody>
          <a:bodyPr rtlCol="0"/>
          <a:lstStyle>
            <a:lvl1pPr>
              <a:defRPr/>
            </a:lvl1pPr>
          </a:lstStyle>
          <a:p>
            <a:fld id="{F3ECB6EA-8F6B-4084-8E83-2F4BA16ACF8E}" type="datetime1">
              <a:rPr lang="es-ES" noProof="0" smtClean="0"/>
              <a:pPr/>
              <a:t>14/05/2021</a:t>
            </a:fld>
            <a:endParaRPr lang="es-ES" noProof="0"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s imágenes con leyendas">
    <p:spTree>
      <p:nvGrpSpPr>
        <p:cNvPr id="1" name=""/>
        <p:cNvGrpSpPr/>
        <p:nvPr/>
      </p:nvGrpSpPr>
      <p:grpSpPr>
        <a:xfrm>
          <a:off x="0" y="0"/>
          <a:ext cx="0" cy="0"/>
          <a:chOff x="0" y="0"/>
          <a:chExt cx="0" cy="0"/>
        </a:xfrm>
      </p:grpSpPr>
      <p:sp>
        <p:nvSpPr>
          <p:cNvPr id="2" name="Título 1"/>
          <p:cNvSpPr>
            <a:spLocks noGrp="1"/>
          </p:cNvSpPr>
          <p:nvPr>
            <p:ph type="title"/>
          </p:nvPr>
        </p:nvSpPr>
        <p:spPr>
          <a:xfrm>
            <a:off x="1065212" y="304799"/>
            <a:ext cx="10058402" cy="1216152"/>
          </a:xfrm>
        </p:spPr>
        <p:txBody>
          <a:bodyPr rtlCol="0"/>
          <a:lstStyle>
            <a:lvl1pPr algn="l" rtl="0">
              <a:defRPr/>
            </a:lvl1pPr>
          </a:lstStyle>
          <a:p>
            <a:pPr rtl="0"/>
            <a:r>
              <a:rPr lang="es-ES" noProof="0"/>
              <a:t>Haga clic para modificar el estilo de título del patrón</a:t>
            </a:r>
            <a:endParaRPr lang="es-ES" noProof="0" dirty="0"/>
          </a:p>
        </p:txBody>
      </p:sp>
      <p:grpSp>
        <p:nvGrpSpPr>
          <p:cNvPr id="9" name="Grupo 8"/>
          <p:cNvGrpSpPr/>
          <p:nvPr/>
        </p:nvGrpSpPr>
        <p:grpSpPr>
          <a:xfrm>
            <a:off x="1052422" y="1733550"/>
            <a:ext cx="4360503" cy="3050038"/>
            <a:chOff x="895350" y="3313113"/>
            <a:chExt cx="3613151" cy="2790825"/>
          </a:xfrm>
          <a:solidFill>
            <a:schemeClr val="tx1">
              <a:lumMod val="50000"/>
            </a:schemeClr>
          </a:solidFill>
        </p:grpSpPr>
        <p:sp>
          <p:nvSpPr>
            <p:cNvPr id="10"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3"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4"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5"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6"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7"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8"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9"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0"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1"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36" name="Marcador de posición de imagen 33" descr="Marcador de posición vacío para agregar una imagen. Haga clic en el marcador de posición y seleccione la imagen que desee agregar."/>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es-ES" noProof="0" dirty="0"/>
              <a:t>Haga clic en el icono para agregar una imagen</a:t>
            </a:r>
          </a:p>
        </p:txBody>
      </p:sp>
      <p:sp>
        <p:nvSpPr>
          <p:cNvPr id="39" name="Marcador de posición de texto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a:t>Editar el estilo de texto del patrón</a:t>
            </a:r>
          </a:p>
        </p:txBody>
      </p:sp>
      <p:grpSp>
        <p:nvGrpSpPr>
          <p:cNvPr id="22" name="Grupo 21"/>
          <p:cNvGrpSpPr/>
          <p:nvPr/>
        </p:nvGrpSpPr>
        <p:grpSpPr>
          <a:xfrm>
            <a:off x="6763111" y="1733550"/>
            <a:ext cx="4360503" cy="3050038"/>
            <a:chOff x="895350" y="3313113"/>
            <a:chExt cx="3613151" cy="2790825"/>
          </a:xfrm>
          <a:solidFill>
            <a:schemeClr val="tx1">
              <a:lumMod val="50000"/>
            </a:schemeClr>
          </a:solidFill>
        </p:grpSpPr>
        <p:sp>
          <p:nvSpPr>
            <p:cNvPr id="23"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4"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37" name="Marcador de posición de imagen 33" descr="Marcador de posición vacío para agregar una imagen. Haga clic en el marcador de posición y seleccione la imagen que desee agregar."/>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es-ES" noProof="0" dirty="0"/>
              <a:t>Haga clic en el icono para agregar una imagen</a:t>
            </a:r>
          </a:p>
        </p:txBody>
      </p:sp>
      <p:sp>
        <p:nvSpPr>
          <p:cNvPr id="40" name="Marcador de posición de texto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a:t>Editar el estilo de texto del patrón</a:t>
            </a:r>
          </a:p>
        </p:txBody>
      </p:sp>
      <p:sp>
        <p:nvSpPr>
          <p:cNvPr id="8" name="Marcador de posición de número de diapositiva 7"/>
          <p:cNvSpPr>
            <a:spLocks noGrp="1"/>
          </p:cNvSpPr>
          <p:nvPr>
            <p:ph type="sldNum" sz="quarter" idx="12"/>
          </p:nvPr>
        </p:nvSpPr>
        <p:spPr/>
        <p:txBody>
          <a:bodyPr rtlCol="0"/>
          <a:lstStyle/>
          <a:p>
            <a:pPr rtl="0"/>
            <a:fld id="{022B156B-59AE-415F-B24B-8756D48BB977}" type="slidenum">
              <a:rPr lang="es-ES" noProof="0" smtClean="0"/>
              <a:pPr rtl="0"/>
              <a:t>‹Nº›</a:t>
            </a:fld>
            <a:endParaRPr lang="es-ES" noProof="0" dirty="0"/>
          </a:p>
        </p:txBody>
      </p:sp>
      <p:sp>
        <p:nvSpPr>
          <p:cNvPr id="7" name="Marcador de posición de pie de página 6"/>
          <p:cNvSpPr>
            <a:spLocks noGrp="1"/>
          </p:cNvSpPr>
          <p:nvPr>
            <p:ph type="ftr" sz="quarter" idx="11"/>
          </p:nvPr>
        </p:nvSpPr>
        <p:spPr/>
        <p:txBody>
          <a:bodyPr rtlCol="0"/>
          <a:lstStyle/>
          <a:p>
            <a:pPr rtl="0"/>
            <a:endParaRPr lang="es-ES" noProof="0" dirty="0"/>
          </a:p>
        </p:txBody>
      </p:sp>
      <p:sp>
        <p:nvSpPr>
          <p:cNvPr id="6" name="Marcador de posición de fecha 5"/>
          <p:cNvSpPr>
            <a:spLocks noGrp="1"/>
          </p:cNvSpPr>
          <p:nvPr>
            <p:ph type="dt" sz="half" idx="10"/>
          </p:nvPr>
        </p:nvSpPr>
        <p:spPr/>
        <p:txBody>
          <a:bodyPr rtlCol="0"/>
          <a:lstStyle>
            <a:lvl1pPr>
              <a:defRPr/>
            </a:lvl1pPr>
          </a:lstStyle>
          <a:p>
            <a:fld id="{1F7458E2-43B4-47F5-9309-6BEE53513121}" type="datetime1">
              <a:rPr lang="es-ES" noProof="0" smtClean="0"/>
              <a:pPr/>
              <a:t>14/05/2021</a:t>
            </a:fld>
            <a:endParaRPr lang="es-ES" noProof="0" dirty="0"/>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s imágenes con leyenda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a:t>Haga clic para modificar el estilo de título del patrón</a:t>
            </a:r>
            <a:endParaRPr lang="es-ES" noProof="0" dirty="0"/>
          </a:p>
        </p:txBody>
      </p:sp>
      <p:grpSp>
        <p:nvGrpSpPr>
          <p:cNvPr id="52" name="Grupo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4"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5"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6"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7"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8"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9"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60"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61"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62"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63"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64"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79" name="Marcador de posición de imagen 33" descr="Marcador de posición vacío para agregar una imagen. Haga clic en el marcador de posición y seleccione la imagen que desee agregar."/>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es-ES" noProof="0" dirty="0"/>
              <a:t>Haga clic en el icono para agregar una imagen</a:t>
            </a:r>
          </a:p>
        </p:txBody>
      </p:sp>
      <p:sp>
        <p:nvSpPr>
          <p:cNvPr id="81" name="Marcador de posición de texto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a:t>Editar el estilo de texto del patrón</a:t>
            </a:r>
          </a:p>
        </p:txBody>
      </p:sp>
      <p:grpSp>
        <p:nvGrpSpPr>
          <p:cNvPr id="84" name="Grupo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6"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7"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8"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9"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0"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1"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2"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3"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4"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5"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6"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78" name="Marcador de posición de imagen 33" descr="Marcador de posición vacío para agregar una imagen. Haga clic en el marcador de posición y seleccione la imagen que desee agregar."/>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es-ES" noProof="0" dirty="0"/>
              <a:t>Haga clic en el icono para agregar una imagen</a:t>
            </a:r>
          </a:p>
        </p:txBody>
      </p:sp>
      <p:sp>
        <p:nvSpPr>
          <p:cNvPr id="82" name="Marcador de posición de texto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a:t>Editar el estilo de texto del patrón</a:t>
            </a:r>
          </a:p>
        </p:txBody>
      </p:sp>
      <p:grpSp>
        <p:nvGrpSpPr>
          <p:cNvPr id="97" name="Grupo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9"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0"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1"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2"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3"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4"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5"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6"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7"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8"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9"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80" name="Marcador de posición de imagen 33" descr="Marcador de posición vacío para agregar una imagen. Haga clic en el marcador de posición y seleccione la imagen que desee agregar."/>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es-ES" noProof="0" dirty="0"/>
              <a:t>Haga clic en el icono para agregar una imagen</a:t>
            </a:r>
          </a:p>
        </p:txBody>
      </p:sp>
      <p:sp>
        <p:nvSpPr>
          <p:cNvPr id="83" name="Marcador de posición de texto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a:t>Editar el estilo de texto del patrón</a:t>
            </a:r>
          </a:p>
        </p:txBody>
      </p:sp>
      <p:sp>
        <p:nvSpPr>
          <p:cNvPr id="8" name="Marcador de posición de número de diapositiva 7"/>
          <p:cNvSpPr>
            <a:spLocks noGrp="1"/>
          </p:cNvSpPr>
          <p:nvPr>
            <p:ph type="sldNum" sz="quarter" idx="12"/>
          </p:nvPr>
        </p:nvSpPr>
        <p:spPr/>
        <p:txBody>
          <a:bodyPr rtlCol="0"/>
          <a:lstStyle/>
          <a:p>
            <a:pPr rtl="0"/>
            <a:fld id="{022B156B-59AE-415F-B24B-8756D48BB977}" type="slidenum">
              <a:rPr lang="es-ES" noProof="0" smtClean="0"/>
              <a:pPr rtl="0"/>
              <a:t>‹Nº›</a:t>
            </a:fld>
            <a:endParaRPr lang="es-ES" noProof="0" dirty="0"/>
          </a:p>
        </p:txBody>
      </p:sp>
      <p:sp>
        <p:nvSpPr>
          <p:cNvPr id="7" name="Marcador de posición de pie de página 6"/>
          <p:cNvSpPr>
            <a:spLocks noGrp="1"/>
          </p:cNvSpPr>
          <p:nvPr>
            <p:ph type="ftr" sz="quarter" idx="11"/>
          </p:nvPr>
        </p:nvSpPr>
        <p:spPr/>
        <p:txBody>
          <a:bodyPr rtlCol="0"/>
          <a:lstStyle/>
          <a:p>
            <a:pPr rtl="0"/>
            <a:endParaRPr lang="es-ES" noProof="0" dirty="0"/>
          </a:p>
        </p:txBody>
      </p:sp>
      <p:sp>
        <p:nvSpPr>
          <p:cNvPr id="6" name="Marcador de posición de fecha 5"/>
          <p:cNvSpPr>
            <a:spLocks noGrp="1"/>
          </p:cNvSpPr>
          <p:nvPr>
            <p:ph type="dt" sz="half" idx="10"/>
          </p:nvPr>
        </p:nvSpPr>
        <p:spPr/>
        <p:txBody>
          <a:bodyPr rtlCol="0"/>
          <a:lstStyle>
            <a:lvl1pPr>
              <a:defRPr/>
            </a:lvl1pPr>
          </a:lstStyle>
          <a:p>
            <a:fld id="{6F776D7C-62EF-4BA7-B64B-98976BFFC620}" type="datetime1">
              <a:rPr lang="es-ES" noProof="0" smtClean="0"/>
              <a:pPr/>
              <a:t>14/05/2021</a:t>
            </a:fld>
            <a:endParaRPr lang="es-ES" noProof="0" dirty="0"/>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es-ES" noProof="0" dirty="0"/>
              <a:t>Haga clic para modificar el estilo de título del patrón</a:t>
            </a:r>
          </a:p>
        </p:txBody>
      </p:sp>
      <p:sp>
        <p:nvSpPr>
          <p:cNvPr id="3" name="Marcador de posición de texto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número de diapositiva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es-ES" noProof="0" smtClean="0"/>
              <a:pPr rtl="0"/>
              <a:t>‹Nº›</a:t>
            </a:fld>
            <a:endParaRPr lang="es-ES" noProof="0" dirty="0"/>
          </a:p>
        </p:txBody>
      </p:sp>
      <p:sp>
        <p:nvSpPr>
          <p:cNvPr id="5" name="Marcador de posición de pie de página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endParaRPr lang="es-ES" noProof="0" dirty="0"/>
          </a:p>
        </p:txBody>
      </p:sp>
      <p:sp>
        <p:nvSpPr>
          <p:cNvPr id="4" name="Marcador de posición de fecha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fld id="{6DF62A26-CBD6-46C0-96AB-9CE431FD79E9}" type="datetime1">
              <a:rPr lang="es-ES" noProof="0" smtClean="0"/>
              <a:pPr/>
              <a:t>14/05/2021</a:t>
            </a:fld>
            <a:endParaRPr lang="es-ES" noProof="0"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2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265610" y="1347651"/>
            <a:ext cx="6858002" cy="1828800"/>
          </a:xfrm>
        </p:spPr>
        <p:txBody>
          <a:bodyPr rtlCol="0"/>
          <a:lstStyle/>
          <a:p>
            <a:pPr algn="ctr" rtl="0"/>
            <a:r>
              <a:rPr lang="es-ES" b="1" dirty="0"/>
              <a:t>ACTIVIDAD DE CONJUNTO.</a:t>
            </a:r>
            <a:br>
              <a:rPr lang="es-ES" b="1" dirty="0"/>
            </a:br>
            <a:r>
              <a:rPr lang="es-ES" sz="3200" b="1" dirty="0"/>
              <a:t>Me informo, me contextualizo y reflexiono. </a:t>
            </a:r>
          </a:p>
        </p:txBody>
      </p:sp>
      <p:sp>
        <p:nvSpPr>
          <p:cNvPr id="3" name="Subtítulo 2"/>
          <p:cNvSpPr>
            <a:spLocks noGrp="1"/>
          </p:cNvSpPr>
          <p:nvPr>
            <p:ph type="subTitle" idx="1"/>
          </p:nvPr>
        </p:nvSpPr>
        <p:spPr>
          <a:xfrm>
            <a:off x="4265610" y="4206239"/>
            <a:ext cx="7504024" cy="1933303"/>
          </a:xfrm>
        </p:spPr>
        <p:txBody>
          <a:bodyPr rtlCol="0">
            <a:normAutofit/>
          </a:bodyPr>
          <a:lstStyle/>
          <a:p>
            <a:r>
              <a:rPr lang="es-CO" b="1" dirty="0">
                <a:solidFill>
                  <a:schemeClr val="tx2"/>
                </a:solidFill>
              </a:rPr>
              <a:t>COMPETENCIAS: comunicación lingüística.</a:t>
            </a:r>
          </a:p>
          <a:p>
            <a:r>
              <a:rPr lang="es-CO" b="1" dirty="0">
                <a:solidFill>
                  <a:schemeClr val="tx2"/>
                </a:solidFill>
              </a:rPr>
              <a:t>INDICADOR: </a:t>
            </a:r>
            <a:r>
              <a:rPr lang="es-ES" b="1" dirty="0">
                <a:solidFill>
                  <a:schemeClr val="tx2"/>
                </a:solidFill>
              </a:rPr>
              <a:t>utilizo los medios de comunicación masiva para adquirir información e incorporarla de manera significativa a mis esquemas de conocimiento.</a:t>
            </a: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posición de contenido 13"/>
          <p:cNvSpPr>
            <a:spLocks noGrp="1"/>
          </p:cNvSpPr>
          <p:nvPr>
            <p:ph idx="1"/>
          </p:nvPr>
        </p:nvSpPr>
        <p:spPr>
          <a:xfrm>
            <a:off x="1065214" y="653143"/>
            <a:ext cx="10058400" cy="5328557"/>
          </a:xfrm>
        </p:spPr>
        <p:txBody>
          <a:bodyPr rtlCol="0">
            <a:normAutofit/>
          </a:bodyPr>
          <a:lstStyle/>
          <a:p>
            <a:pPr marL="0" indent="0" rtl="0">
              <a:buNone/>
            </a:pPr>
            <a:r>
              <a:rPr lang="es-ES" sz="3600" dirty="0">
                <a:solidFill>
                  <a:schemeClr val="tx2"/>
                </a:solidFill>
              </a:rPr>
              <a:t>Reflexión. </a:t>
            </a:r>
          </a:p>
          <a:p>
            <a:pPr marL="0" indent="0" rtl="0">
              <a:buNone/>
            </a:pPr>
            <a:endParaRPr lang="es-ES" sz="3600" dirty="0">
              <a:solidFill>
                <a:schemeClr val="tx2"/>
              </a:solidFill>
            </a:endParaRPr>
          </a:p>
        </p:txBody>
      </p:sp>
      <p:pic>
        <p:nvPicPr>
          <p:cNvPr id="2" name="Imagen 1"/>
          <p:cNvPicPr>
            <a:picLocks noChangeAspect="1"/>
          </p:cNvPicPr>
          <p:nvPr/>
        </p:nvPicPr>
        <p:blipFill rotWithShape="1">
          <a:blip r:embed="rId3"/>
          <a:srcRect l="65210" t="34705" r="12276" b="20578"/>
          <a:stretch/>
        </p:blipFill>
        <p:spPr>
          <a:xfrm>
            <a:off x="2677886" y="1240971"/>
            <a:ext cx="6185853" cy="54263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1065212" y="304800"/>
            <a:ext cx="10058402" cy="766354"/>
          </a:xfrm>
        </p:spPr>
        <p:txBody>
          <a:bodyPr/>
          <a:lstStyle/>
          <a:p>
            <a:pPr algn="ctr"/>
            <a:r>
              <a:rPr lang="es-CO" b="1" dirty="0">
                <a:solidFill>
                  <a:schemeClr val="tx2"/>
                </a:solidFill>
              </a:rPr>
              <a:t>EL INFORMATIVO.</a:t>
            </a:r>
          </a:p>
        </p:txBody>
      </p:sp>
      <p:sp>
        <p:nvSpPr>
          <p:cNvPr id="9" name="Marcador de contenido 8"/>
          <p:cNvSpPr>
            <a:spLocks noGrp="1"/>
          </p:cNvSpPr>
          <p:nvPr>
            <p:ph idx="1"/>
          </p:nvPr>
        </p:nvSpPr>
        <p:spPr>
          <a:xfrm>
            <a:off x="1065214" y="1384663"/>
            <a:ext cx="10058400" cy="4597037"/>
          </a:xfrm>
        </p:spPr>
        <p:txBody>
          <a:bodyPr>
            <a:normAutofit fontScale="92500" lnSpcReduction="10000"/>
          </a:bodyPr>
          <a:lstStyle/>
          <a:p>
            <a:pPr marL="0" indent="0">
              <a:buNone/>
            </a:pPr>
            <a:r>
              <a:rPr lang="es-ES" dirty="0">
                <a:solidFill>
                  <a:schemeClr val="tx2"/>
                </a:solidFill>
              </a:rPr>
              <a:t>Los niños y jóvenes se están convirtiendo en un ejemplo para los adultos a la hora de leer. Puede que lo hagan en tabletas, computadores o en el celular, pero cada vez consumen más literatura. Y aunque queda un largo trayecto para alcanzar un nivel de lectura alto, las cifras demuestran un avance significativo.</a:t>
            </a:r>
            <a:br>
              <a:rPr lang="es-ES" dirty="0">
                <a:solidFill>
                  <a:schemeClr val="tx2"/>
                </a:solidFill>
              </a:rPr>
            </a:br>
            <a:br>
              <a:rPr lang="es-ES" dirty="0">
                <a:solidFill>
                  <a:schemeClr val="tx2"/>
                </a:solidFill>
              </a:rPr>
            </a:br>
            <a:r>
              <a:rPr lang="es-ES" b="1" dirty="0">
                <a:solidFill>
                  <a:schemeClr val="tx2"/>
                </a:solidFill>
              </a:rPr>
              <a:t>Según la última encuesta sobre consumo de lectura publicada por el Dane, los niños de entre 5 y 11 años leen, en promedio, 3,2 libros al año.</a:t>
            </a:r>
            <a:br>
              <a:rPr lang="es-ES" dirty="0">
                <a:solidFill>
                  <a:schemeClr val="tx2"/>
                </a:solidFill>
              </a:rPr>
            </a:br>
            <a:br>
              <a:rPr lang="es-ES" dirty="0">
                <a:solidFill>
                  <a:schemeClr val="tx2"/>
                </a:solidFill>
              </a:rPr>
            </a:br>
            <a:r>
              <a:rPr lang="es-ES" dirty="0">
                <a:solidFill>
                  <a:schemeClr val="tx2"/>
                </a:solidFill>
              </a:rPr>
              <a:t>Esa cifra contrasta con el promedio de lectura de los adultos, quienes leen menos de dos libros anualmente. (En contraste, los adultos en España leen, en promedio, 10,3 libros cada año y en Chile y Argentina, 5.)</a:t>
            </a:r>
            <a:endParaRPr lang="es-CO" dirty="0">
              <a:solidFill>
                <a:schemeClr val="tx2"/>
              </a:solidFill>
            </a:endParaRPr>
          </a:p>
        </p:txBody>
      </p:sp>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contenido 10"/>
          <p:cNvSpPr>
            <a:spLocks noGrp="1"/>
          </p:cNvSpPr>
          <p:nvPr>
            <p:ph idx="1"/>
          </p:nvPr>
        </p:nvSpPr>
        <p:spPr>
          <a:xfrm>
            <a:off x="1065214" y="431074"/>
            <a:ext cx="8509860" cy="5550626"/>
          </a:xfrm>
        </p:spPr>
        <p:txBody>
          <a:bodyPr>
            <a:normAutofit fontScale="92500" lnSpcReduction="20000"/>
          </a:bodyPr>
          <a:lstStyle/>
          <a:p>
            <a:pPr marL="0" indent="0">
              <a:buNone/>
            </a:pPr>
            <a:r>
              <a:rPr lang="es-ES" dirty="0">
                <a:solidFill>
                  <a:schemeClr val="tx2"/>
                </a:solidFill>
              </a:rPr>
              <a:t>Juana Silva, coordinadora de contenido juvenil e infantil de la Cámara del Libro, explica que la diferencia entre un joven que lee y uno que no lo hace es grande. “Aquel que se acerca a un libro porque le atrae encuentra empatía, se ve a sí mismo reflejado en los personajes y entiende distintas realidades. Le es más fácil comprender el mundo y desarrolla habilidades sociales”</a:t>
            </a:r>
          </a:p>
          <a:p>
            <a:pPr marL="0" indent="0">
              <a:buNone/>
            </a:pPr>
            <a:r>
              <a:rPr lang="es-ES" dirty="0">
                <a:solidFill>
                  <a:schemeClr val="tx2"/>
                </a:solidFill>
              </a:rPr>
              <a:t>Y la directora de la Biblioteca Nacional añade: “La literatura amplía la capacidad de interpretar el mundo, muestra diferentes perspectivas, formas de vida y de pensar que no necesariamente conocemos, culturas maravillosas. Además, despierta criterio para no tragar entero. Son herramientas fundamentales para la ciudadanía”.</a:t>
            </a:r>
          </a:p>
          <a:p>
            <a:pPr marL="0" indent="0">
              <a:buNone/>
            </a:pPr>
            <a:r>
              <a:rPr lang="es-ES" dirty="0">
                <a:solidFill>
                  <a:schemeClr val="tx2"/>
                </a:solidFill>
              </a:rPr>
              <a:t>Recuperado de: https://www.eltiempo.com/vida/educacion/habitos-de-lectura-de-los-ninos-en-colombia-150516</a:t>
            </a:r>
            <a:endParaRPr lang="es-CO" dirty="0">
              <a:solidFill>
                <a:schemeClr val="tx2"/>
              </a:solidFill>
            </a:endParaRPr>
          </a:p>
        </p:txBody>
      </p:sp>
      <p:pic>
        <p:nvPicPr>
          <p:cNvPr id="16" name="Imagen 15"/>
          <p:cNvPicPr>
            <a:picLocks noChangeAspect="1"/>
          </p:cNvPicPr>
          <p:nvPr/>
        </p:nvPicPr>
        <p:blipFill rotWithShape="1">
          <a:blip r:embed="rId3"/>
          <a:srcRect l="36651" t="31433" r="38326" b="19889"/>
          <a:stretch/>
        </p:blipFill>
        <p:spPr>
          <a:xfrm>
            <a:off x="9705702" y="1894114"/>
            <a:ext cx="2244821" cy="2455273"/>
          </a:xfrm>
          <a:prstGeom prst="rect">
            <a:avLst/>
          </a:prstGeom>
          <a:ln>
            <a:noFill/>
          </a:ln>
          <a:effectLst>
            <a:softEdge rad="112500"/>
          </a:effectLst>
        </p:spPr>
      </p:pic>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11578" y="618309"/>
            <a:ext cx="10058400" cy="5210991"/>
          </a:xfrm>
        </p:spPr>
        <p:txBody>
          <a:bodyPr/>
          <a:lstStyle/>
          <a:p>
            <a:pPr marL="0" indent="0">
              <a:buNone/>
            </a:pPr>
            <a:r>
              <a:rPr lang="es-CO" dirty="0">
                <a:solidFill>
                  <a:schemeClr val="tx2"/>
                </a:solidFill>
              </a:rPr>
              <a:t>Actividades.</a:t>
            </a:r>
          </a:p>
          <a:p>
            <a:pPr marL="457200" indent="-457200">
              <a:buFont typeface="+mj-lt"/>
              <a:buAutoNum type="arabicPeriod"/>
            </a:pPr>
            <a:r>
              <a:rPr lang="es-CO" dirty="0">
                <a:solidFill>
                  <a:schemeClr val="tx2"/>
                </a:solidFill>
              </a:rPr>
              <a:t>Observamos con atención el video sobre pensamiento crítico.</a:t>
            </a:r>
          </a:p>
          <a:p>
            <a:pPr marL="457200" indent="-457200">
              <a:buFont typeface="+mj-lt"/>
              <a:buAutoNum type="arabicPeriod"/>
            </a:pPr>
            <a:r>
              <a:rPr lang="es-CO" dirty="0">
                <a:solidFill>
                  <a:schemeClr val="tx2"/>
                </a:solidFill>
              </a:rPr>
              <a:t>Los participantes responderán las siguientes preguntas.</a:t>
            </a:r>
          </a:p>
          <a:p>
            <a:r>
              <a:rPr lang="es-CO" dirty="0">
                <a:solidFill>
                  <a:schemeClr val="tx2"/>
                </a:solidFill>
              </a:rPr>
              <a:t>Cuál es su concepto de libertad en el 2021.</a:t>
            </a:r>
          </a:p>
          <a:p>
            <a:r>
              <a:rPr lang="es-CO" dirty="0">
                <a:solidFill>
                  <a:schemeClr val="tx2"/>
                </a:solidFill>
              </a:rPr>
              <a:t>Qué opina sobre los niveles de lectura en Colombia, como aporta desde lo personal, familiar y profesional.</a:t>
            </a:r>
          </a:p>
          <a:p>
            <a:r>
              <a:rPr lang="es-CO" dirty="0">
                <a:solidFill>
                  <a:schemeClr val="tx2"/>
                </a:solidFill>
              </a:rPr>
              <a:t>Qué dimensiones reúne el pensamiento crítico. </a:t>
            </a:r>
          </a:p>
          <a:p>
            <a:r>
              <a:rPr lang="es-CO" dirty="0">
                <a:solidFill>
                  <a:schemeClr val="tx2"/>
                </a:solidFill>
              </a:rPr>
              <a:t>Qué piensa de los siguientes imágenes….</a:t>
            </a:r>
          </a:p>
        </p:txBody>
      </p:sp>
    </p:spTree>
    <p:extLst>
      <p:ext uri="{BB962C8B-B14F-4D97-AF65-F5344CB8AC3E}">
        <p14:creationId xmlns:p14="http://schemas.microsoft.com/office/powerpoint/2010/main" val="99957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53783" t="29793" r="5272" b="22680"/>
          <a:stretch/>
        </p:blipFill>
        <p:spPr>
          <a:xfrm>
            <a:off x="2586445" y="731520"/>
            <a:ext cx="7080069" cy="4620433"/>
          </a:xfrm>
          <a:prstGeom prst="rect">
            <a:avLst/>
          </a:prstGeom>
        </p:spPr>
      </p:pic>
      <p:sp>
        <p:nvSpPr>
          <p:cNvPr id="5" name="CuadroTexto 4"/>
          <p:cNvSpPr txBox="1"/>
          <p:nvPr/>
        </p:nvSpPr>
        <p:spPr>
          <a:xfrm>
            <a:off x="1593669" y="5590903"/>
            <a:ext cx="8765177" cy="646331"/>
          </a:xfrm>
          <a:prstGeom prst="rect">
            <a:avLst/>
          </a:prstGeom>
          <a:noFill/>
        </p:spPr>
        <p:txBody>
          <a:bodyPr wrap="square" rtlCol="0">
            <a:spAutoFit/>
          </a:bodyPr>
          <a:lstStyle/>
          <a:p>
            <a:r>
              <a:rPr lang="es-CO" dirty="0">
                <a:solidFill>
                  <a:schemeClr val="tx2"/>
                </a:solidFill>
              </a:rPr>
              <a:t>Recuperado de: https://www.lapatria.com/manizales/cierran-ingreso-la-galeria-de-manizales-455126</a:t>
            </a:r>
          </a:p>
        </p:txBody>
      </p:sp>
    </p:spTree>
    <p:extLst>
      <p:ext uri="{BB962C8B-B14F-4D97-AF65-F5344CB8AC3E}">
        <p14:creationId xmlns:p14="http://schemas.microsoft.com/office/powerpoint/2010/main" val="193149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53646" t="27710" r="4460" b="24247"/>
          <a:stretch/>
        </p:blipFill>
        <p:spPr>
          <a:xfrm>
            <a:off x="2442756" y="679269"/>
            <a:ext cx="7445828" cy="4800598"/>
          </a:xfrm>
          <a:prstGeom prst="rect">
            <a:avLst/>
          </a:prstGeom>
        </p:spPr>
      </p:pic>
      <p:sp>
        <p:nvSpPr>
          <p:cNvPr id="5" name="CuadroTexto 4"/>
          <p:cNvSpPr txBox="1"/>
          <p:nvPr/>
        </p:nvSpPr>
        <p:spPr>
          <a:xfrm>
            <a:off x="1371600" y="5747657"/>
            <a:ext cx="8882743" cy="923330"/>
          </a:xfrm>
          <a:prstGeom prst="rect">
            <a:avLst/>
          </a:prstGeom>
          <a:noFill/>
        </p:spPr>
        <p:txBody>
          <a:bodyPr wrap="square" rtlCol="0">
            <a:spAutoFit/>
          </a:bodyPr>
          <a:lstStyle/>
          <a:p>
            <a:r>
              <a:rPr lang="es-CO" dirty="0">
                <a:solidFill>
                  <a:schemeClr val="tx2"/>
                </a:solidFill>
              </a:rPr>
              <a:t>Recuperado de: https://www.bluradio.com/economia/quedo-como-un-zapato-ministro-de-hacienda-dijo-que-una-docena-de-huevos-cuesta-1-800</a:t>
            </a:r>
          </a:p>
        </p:txBody>
      </p:sp>
    </p:spTree>
    <p:extLst>
      <p:ext uri="{BB962C8B-B14F-4D97-AF65-F5344CB8AC3E}">
        <p14:creationId xmlns:p14="http://schemas.microsoft.com/office/powerpoint/2010/main" val="780363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65214" y="1724297"/>
            <a:ext cx="10058400" cy="4257403"/>
          </a:xfrm>
        </p:spPr>
        <p:txBody>
          <a:bodyPr/>
          <a:lstStyle/>
          <a:p>
            <a:pPr marL="0" indent="0">
              <a:buNone/>
            </a:pPr>
            <a:r>
              <a:rPr lang="es-CO" sz="8000" b="1" dirty="0">
                <a:solidFill>
                  <a:schemeClr val="tx2"/>
                </a:solidFill>
              </a:rPr>
              <a:t>GRACIAS…</a:t>
            </a:r>
          </a:p>
          <a:p>
            <a:pPr marL="0" indent="0">
              <a:buNone/>
            </a:pPr>
            <a:r>
              <a:rPr lang="es-CO" dirty="0">
                <a:solidFill>
                  <a:schemeClr val="tx2"/>
                </a:solidFill>
              </a:rPr>
              <a:t>UNA EXCELENTE JORNADA PARA TODOS.</a:t>
            </a:r>
          </a:p>
        </p:txBody>
      </p:sp>
    </p:spTree>
    <p:extLst>
      <p:ext uri="{BB962C8B-B14F-4D97-AF65-F5344CB8AC3E}">
        <p14:creationId xmlns:p14="http://schemas.microsoft.com/office/powerpoint/2010/main" val="225909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Ilustración de naturaleza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63_TF03431377_TF03431377.potx" id="{173A8E5F-E093-4109-A5F4-14D2A0DC49D0}" vid="{EB6DDEBC-A3DA-4194-A0FB-2A77B1D3F949}"/>
    </a:ext>
  </a:extLst>
</a:theme>
</file>

<file path=ppt/theme/theme2.xml><?xml version="1.0" encoding="utf-8"?>
<a:theme xmlns:a="http://schemas.openxmlformats.org/drawingml/2006/main" name="Tema de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Presentación de arcoíris</Template>
  <TotalTime>211</TotalTime>
  <Words>430</Words>
  <Application>Microsoft Office PowerPoint</Application>
  <PresentationFormat>Panorámica</PresentationFormat>
  <Paragraphs>24</Paragraphs>
  <Slides>8</Slides>
  <Notes>4</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vt:i4>
      </vt:variant>
    </vt:vector>
  </HeadingPairs>
  <TitlesOfParts>
    <vt:vector size="11" baseType="lpstr">
      <vt:lpstr>Arial</vt:lpstr>
      <vt:lpstr>Segoe Print</vt:lpstr>
      <vt:lpstr>Ilustración de naturaleza 16x9</vt:lpstr>
      <vt:lpstr>ACTIVIDAD DE CONJUNTO. Me informo, me contextualizo y reflexiono. </vt:lpstr>
      <vt:lpstr>Presentación de PowerPoint</vt:lpstr>
      <vt:lpstr>EL INFORMATIVO.</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ACTIVIDAD DE CONJUNTO. Me informo, me contextualizo y reflexiono.</dc:title>
  <dc:creator>Sebastian Valero</dc:creator>
  <cp:lastModifiedBy>Usuario</cp:lastModifiedBy>
  <cp:revision>10</cp:revision>
  <dcterms:created xsi:type="dcterms:W3CDTF">2021-04-26T11:14:06Z</dcterms:created>
  <dcterms:modified xsi:type="dcterms:W3CDTF">2021-05-14T14:55:53Z</dcterms:modified>
</cp:coreProperties>
</file>