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rgbClr val="FFFF00"/>
            </a:gs>
            <a:gs pos="69000">
              <a:srgbClr val="00B0F0"/>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0" y="759854"/>
            <a:ext cx="11685493" cy="5338539"/>
          </a:xfrm>
        </p:spPr>
        <p:txBody>
          <a:bodyPr/>
          <a:lstStyle/>
          <a:p>
            <a:pPr algn="ctr"/>
            <a:r>
              <a:rPr lang="es-CO" sz="2800" dirty="0" smtClean="0">
                <a:solidFill>
                  <a:schemeClr val="bg1"/>
                </a:solidFill>
                <a:effectLst>
                  <a:outerShdw blurRad="38100" dist="38100" dir="2700000" algn="tl">
                    <a:srgbClr val="000000">
                      <a:alpha val="43137"/>
                    </a:srgbClr>
                  </a:outerShdw>
                </a:effectLst>
              </a:rPr>
              <a:t>Comité </a:t>
            </a:r>
            <a:r>
              <a:rPr lang="es-CO" sz="2800" dirty="0" smtClean="0">
                <a:solidFill>
                  <a:schemeClr val="bg1"/>
                </a:solidFill>
                <a:effectLst>
                  <a:outerShdw blurRad="38100" dist="38100" dir="2700000" algn="tl">
                    <a:srgbClr val="000000">
                      <a:alpha val="43137"/>
                    </a:srgbClr>
                  </a:outerShdw>
                </a:effectLst>
              </a:rPr>
              <a:t>de </a:t>
            </a:r>
            <a:r>
              <a:rPr lang="es-CO" sz="2800" dirty="0" smtClean="0">
                <a:solidFill>
                  <a:schemeClr val="bg1"/>
                </a:solidFill>
                <a:effectLst>
                  <a:outerShdw blurRad="38100" dist="38100" dir="2700000" algn="tl">
                    <a:srgbClr val="000000">
                      <a:alpha val="43137"/>
                    </a:srgbClr>
                  </a:outerShdw>
                </a:effectLst>
              </a:rPr>
              <a:t>gobierno: biblioteca</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proyecto colaborativo: El afecto</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Programa Pedagógico Transversal</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Educación </a:t>
            </a:r>
            <a:r>
              <a:rPr lang="es-CO" sz="2800" dirty="0" smtClean="0">
                <a:solidFill>
                  <a:schemeClr val="bg1"/>
                </a:solidFill>
                <a:effectLst>
                  <a:outerShdw blurRad="38100" dist="38100" dir="2700000" algn="tl">
                    <a:srgbClr val="000000">
                      <a:alpha val="43137"/>
                    </a:srgbClr>
                  </a:outerShdw>
                </a:effectLst>
              </a:rPr>
              <a:t>Sexual y </a:t>
            </a:r>
            <a:r>
              <a:rPr lang="es-CO" sz="2800" dirty="0" smtClean="0">
                <a:solidFill>
                  <a:schemeClr val="bg1"/>
                </a:solidFill>
                <a:effectLst>
                  <a:outerShdw blurRad="38100" dist="38100" dir="2700000" algn="tl">
                    <a:srgbClr val="000000">
                      <a:alpha val="43137"/>
                    </a:srgbClr>
                  </a:outerShdw>
                </a:effectLst>
              </a:rPr>
              <a:t>construcción de ciudadanía</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Brahiam Steven </a:t>
            </a:r>
            <a:r>
              <a:rPr lang="es-CO" sz="2800" dirty="0" smtClean="0">
                <a:solidFill>
                  <a:schemeClr val="bg1"/>
                </a:solidFill>
                <a:effectLst>
                  <a:outerShdw blurRad="38100" dist="38100" dir="2700000" algn="tl">
                    <a:srgbClr val="000000">
                      <a:alpha val="43137"/>
                    </a:srgbClr>
                  </a:outerShdw>
                </a:effectLst>
              </a:rPr>
              <a:t>Montoya</a:t>
            </a:r>
            <a:r>
              <a:rPr lang="es-CO" sz="2800" dirty="0" smtClean="0">
                <a:solidFill>
                  <a:schemeClr val="bg1"/>
                </a:solidFill>
                <a:effectLst>
                  <a:outerShdw blurRad="38100" dist="38100" dir="2700000" algn="tl">
                    <a:srgbClr val="000000">
                      <a:alpha val="43137"/>
                    </a:srgbClr>
                  </a:outerShdw>
                </a:effectLst>
              </a:rPr>
              <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Controlador de tiempo</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          grao </a:t>
            </a:r>
            <a:r>
              <a:rPr lang="es-CO" sz="2800" dirty="0" smtClean="0">
                <a:solidFill>
                  <a:schemeClr val="bg1"/>
                </a:solidFill>
                <a:effectLst>
                  <a:outerShdw blurRad="38100" dist="38100" dir="2700000" algn="tl">
                    <a:srgbClr val="000000">
                      <a:alpha val="43137"/>
                    </a:srgbClr>
                  </a:outerShdw>
                </a:effectLst>
              </a:rPr>
              <a:t>6°</a:t>
            </a:r>
            <a:r>
              <a:rPr lang="es-CO" sz="2800" dirty="0" smtClean="0">
                <a:solidFill>
                  <a:schemeClr val="bg1"/>
                </a:solidFill>
                <a:effectLst>
                  <a:outerShdw blurRad="38100" dist="38100" dir="2700000" algn="tl">
                    <a:srgbClr val="000000">
                      <a:alpha val="43137"/>
                    </a:srgbClr>
                  </a:outerShdw>
                </a:effectLst>
              </a:rPr>
              <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Institución </a:t>
            </a:r>
            <a:r>
              <a:rPr lang="es-CO" sz="2800" dirty="0" smtClean="0">
                <a:solidFill>
                  <a:schemeClr val="bg1"/>
                </a:solidFill>
                <a:effectLst>
                  <a:outerShdw blurRad="38100" dist="38100" dir="2700000" algn="tl">
                    <a:srgbClr val="000000">
                      <a:alpha val="43137"/>
                    </a:srgbClr>
                  </a:outerShdw>
                </a:effectLst>
              </a:rPr>
              <a:t>Educativa </a:t>
            </a:r>
            <a:r>
              <a:rPr lang="es-CO" sz="2800" dirty="0" smtClean="0">
                <a:solidFill>
                  <a:schemeClr val="bg1"/>
                </a:solidFill>
                <a:effectLst>
                  <a:outerShdw blurRad="38100" dist="38100" dir="2700000" algn="tl">
                    <a:srgbClr val="000000">
                      <a:alpha val="43137"/>
                    </a:srgbClr>
                  </a:outerShdw>
                </a:effectLst>
              </a:rPr>
              <a:t>Mermita </a:t>
            </a:r>
            <a:r>
              <a:rPr lang="es-CO" sz="2800" dirty="0" smtClean="0">
                <a:solidFill>
                  <a:schemeClr val="bg1"/>
                </a:solidFill>
                <a:effectLst>
                  <a:outerShdw blurRad="38100" dist="38100" dir="2700000" algn="tl">
                    <a:srgbClr val="000000">
                      <a:alpha val="43137"/>
                    </a:srgbClr>
                  </a:outerShdw>
                </a:effectLst>
              </a:rPr>
              <a:t>sede </a:t>
            </a:r>
            <a:r>
              <a:rPr lang="es-CO" sz="2800" dirty="0" smtClean="0">
                <a:solidFill>
                  <a:schemeClr val="bg1"/>
                </a:solidFill>
                <a:effectLst>
                  <a:outerShdw blurRad="38100" dist="38100" dir="2700000" algn="tl">
                    <a:srgbClr val="000000">
                      <a:alpha val="43137"/>
                    </a:srgbClr>
                  </a:outerShdw>
                </a:effectLst>
              </a:rPr>
              <a:t>Guaco</a:t>
            </a:r>
            <a:r>
              <a:rPr lang="es-CO" sz="2800" dirty="0" smtClean="0">
                <a:solidFill>
                  <a:schemeClr val="bg1"/>
                </a:solidFill>
                <a:effectLst>
                  <a:outerShdw blurRad="38100" dist="38100" dir="2700000" algn="tl">
                    <a:srgbClr val="000000">
                      <a:alpha val="43137"/>
                    </a:srgbClr>
                  </a:outerShdw>
                </a:effectLst>
              </a:rPr>
              <a:t/>
            </a:r>
            <a:br>
              <a:rPr lang="es-CO" sz="2800" dirty="0" smtClean="0">
                <a:solidFill>
                  <a:schemeClr val="bg1"/>
                </a:solidFill>
                <a:effectLst>
                  <a:outerShdw blurRad="38100" dist="38100" dir="2700000" algn="tl">
                    <a:srgbClr val="000000">
                      <a:alpha val="43137"/>
                    </a:srgbClr>
                  </a:outerShdw>
                </a:effectLst>
              </a:rPr>
            </a:br>
            <a:r>
              <a:rPr lang="es-CO" sz="2800" dirty="0" smtClean="0">
                <a:solidFill>
                  <a:schemeClr val="bg1"/>
                </a:solidFill>
                <a:effectLst>
                  <a:outerShdw blurRad="38100" dist="38100" dir="2700000" algn="tl">
                    <a:srgbClr val="000000">
                      <a:alpha val="43137"/>
                    </a:srgbClr>
                  </a:outerShdw>
                </a:effectLst>
              </a:rPr>
              <a:t/>
            </a:r>
            <a:br>
              <a:rPr lang="es-CO" sz="2800" dirty="0" smtClean="0">
                <a:solidFill>
                  <a:schemeClr val="bg1"/>
                </a:solidFill>
                <a:effectLst>
                  <a:outerShdw blurRad="38100" dist="38100" dir="2700000" algn="tl">
                    <a:srgbClr val="000000">
                      <a:alpha val="43137"/>
                    </a:srgbClr>
                  </a:outerShdw>
                </a:effectLst>
              </a:rPr>
            </a:br>
            <a:endParaRPr lang="es-CO"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333018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35000">
              <a:srgbClr val="FFFF00"/>
            </a:gs>
            <a:gs pos="69000">
              <a:srgbClr val="00B0F0"/>
            </a:gs>
            <a:gs pos="97000">
              <a:srgbClr val="FF0000"/>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11267983" cy="6284258"/>
          </a:xfrm>
        </p:spPr>
        <p:txBody>
          <a:bodyPr/>
          <a:lstStyle/>
          <a:p>
            <a:r>
              <a:rPr lang="es-CO" b="1" dirty="0" smtClean="0">
                <a:solidFill>
                  <a:schemeClr val="bg1"/>
                </a:solidFill>
              </a:rPr>
              <a:t>Dibujo a la persona que más me ama, lo que haca por mi </a:t>
            </a:r>
            <a:r>
              <a:rPr lang="es-CO" dirty="0" smtClean="0"/>
              <a:t/>
            </a:r>
            <a:br>
              <a:rPr lang="es-CO" dirty="0" smtClean="0"/>
            </a:br>
            <a:r>
              <a:rPr lang="es-CO" dirty="0" smtClean="0"/>
              <a:t/>
            </a:r>
            <a:br>
              <a:rPr lang="es-CO" dirty="0" smtClean="0"/>
            </a:br>
            <a:r>
              <a:rPr lang="es-CO" dirty="0" smtClean="0"/>
              <a:t>                      </a:t>
            </a:r>
            <a:r>
              <a:rPr lang="es-CO" dirty="0" smtClean="0">
                <a:solidFill>
                  <a:schemeClr val="bg1"/>
                </a:solidFill>
              </a:rPr>
              <a:t>mi papá </a:t>
            </a:r>
            <a:br>
              <a:rPr lang="es-CO" dirty="0" smtClean="0">
                <a:solidFill>
                  <a:schemeClr val="bg1"/>
                </a:solidFill>
              </a:rPr>
            </a:br>
            <a:r>
              <a:rPr lang="es-CO" dirty="0">
                <a:solidFill>
                  <a:schemeClr val="bg1"/>
                </a:solidFill>
              </a:rPr>
              <a:t> </a:t>
            </a:r>
            <a:r>
              <a:rPr lang="es-CO" dirty="0" smtClean="0">
                <a:solidFill>
                  <a:schemeClr val="bg1"/>
                </a:solidFill>
              </a:rPr>
              <a:t>                     me cuida</a:t>
            </a:r>
            <a:br>
              <a:rPr lang="es-CO" dirty="0" smtClean="0">
                <a:solidFill>
                  <a:schemeClr val="bg1"/>
                </a:solidFill>
              </a:rPr>
            </a:br>
            <a:r>
              <a:rPr lang="es-CO" dirty="0">
                <a:solidFill>
                  <a:schemeClr val="bg1"/>
                </a:solidFill>
              </a:rPr>
              <a:t> </a:t>
            </a:r>
            <a:r>
              <a:rPr lang="es-CO" dirty="0" smtClean="0">
                <a:solidFill>
                  <a:schemeClr val="bg1"/>
                </a:solidFill>
              </a:rPr>
              <a:t>                     me protege</a:t>
            </a:r>
            <a:br>
              <a:rPr lang="es-CO" dirty="0" smtClean="0">
                <a:solidFill>
                  <a:schemeClr val="bg1"/>
                </a:solidFill>
              </a:rPr>
            </a:br>
            <a:r>
              <a:rPr lang="es-CO" dirty="0">
                <a:solidFill>
                  <a:schemeClr val="bg1"/>
                </a:solidFill>
              </a:rPr>
              <a:t> </a:t>
            </a:r>
            <a:r>
              <a:rPr lang="es-CO" dirty="0" smtClean="0">
                <a:solidFill>
                  <a:schemeClr val="bg1"/>
                </a:solidFill>
              </a:rPr>
              <a:t>                     quiere lo mejor para mi </a:t>
            </a:r>
            <a:r>
              <a:rPr lang="es-CO" dirty="0" smtClean="0"/>
              <a:t/>
            </a:r>
            <a:br>
              <a:rPr lang="es-CO" dirty="0" smtClean="0"/>
            </a:br>
            <a:r>
              <a:rPr lang="es-CO" dirty="0"/>
              <a:t> </a:t>
            </a:r>
            <a:r>
              <a:rPr lang="es-CO" dirty="0" smtClean="0"/>
              <a:t>                      </a:t>
            </a:r>
            <a:endParaRPr lang="es-CO" dirty="0"/>
          </a:p>
        </p:txBody>
      </p:sp>
      <p:sp>
        <p:nvSpPr>
          <p:cNvPr id="3" name="Elipse 2"/>
          <p:cNvSpPr/>
          <p:nvPr/>
        </p:nvSpPr>
        <p:spPr>
          <a:xfrm>
            <a:off x="1069040" y="2443329"/>
            <a:ext cx="1411941" cy="102197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Rectángulo 3"/>
          <p:cNvSpPr/>
          <p:nvPr/>
        </p:nvSpPr>
        <p:spPr>
          <a:xfrm>
            <a:off x="1519516" y="3473824"/>
            <a:ext cx="457200" cy="201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p:cNvSpPr/>
          <p:nvPr/>
        </p:nvSpPr>
        <p:spPr>
          <a:xfrm>
            <a:off x="988357" y="3675530"/>
            <a:ext cx="15195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p:cNvSpPr/>
          <p:nvPr/>
        </p:nvSpPr>
        <p:spPr>
          <a:xfrm>
            <a:off x="883813" y="4589930"/>
            <a:ext cx="584947" cy="1304365"/>
          </a:xfrm>
          <a:prstGeom prst="rect">
            <a:avLst/>
          </a:prstGeom>
          <a:solidFill>
            <a:schemeClr val="bg2">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1896035" y="4589930"/>
            <a:ext cx="618563" cy="129091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redondeado 7"/>
          <p:cNvSpPr/>
          <p:nvPr/>
        </p:nvSpPr>
        <p:spPr>
          <a:xfrm>
            <a:off x="514349" y="5880624"/>
            <a:ext cx="1001805" cy="47064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redondeado 8"/>
          <p:cNvSpPr/>
          <p:nvPr/>
        </p:nvSpPr>
        <p:spPr>
          <a:xfrm>
            <a:off x="1896035" y="5880624"/>
            <a:ext cx="934570" cy="4572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Elipse 9"/>
          <p:cNvSpPr/>
          <p:nvPr/>
        </p:nvSpPr>
        <p:spPr>
          <a:xfrm>
            <a:off x="1976716" y="2716305"/>
            <a:ext cx="141192"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Elipse 10"/>
          <p:cNvSpPr/>
          <p:nvPr/>
        </p:nvSpPr>
        <p:spPr>
          <a:xfrm>
            <a:off x="1388408" y="2693446"/>
            <a:ext cx="12774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3" name="Conector recto 12"/>
          <p:cNvCxnSpPr/>
          <p:nvPr/>
        </p:nvCxnSpPr>
        <p:spPr>
          <a:xfrm>
            <a:off x="1754838" y="2840016"/>
            <a:ext cx="0" cy="228601"/>
          </a:xfrm>
          <a:prstGeom prst="line">
            <a:avLst/>
          </a:prstGeom>
        </p:spPr>
        <p:style>
          <a:lnRef idx="1">
            <a:schemeClr val="accent1"/>
          </a:lnRef>
          <a:fillRef idx="0">
            <a:schemeClr val="accent1"/>
          </a:fillRef>
          <a:effectRef idx="0">
            <a:schemeClr val="accent1"/>
          </a:effectRef>
          <a:fontRef idx="minor">
            <a:schemeClr val="tx1"/>
          </a:fontRef>
        </p:style>
      </p:cxnSp>
      <p:sp>
        <p:nvSpPr>
          <p:cNvPr id="14" name="Arco 13"/>
          <p:cNvSpPr/>
          <p:nvPr/>
        </p:nvSpPr>
        <p:spPr>
          <a:xfrm>
            <a:off x="1452281" y="3198383"/>
            <a:ext cx="443754"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9" name="Flecha derecha 18"/>
          <p:cNvSpPr/>
          <p:nvPr/>
        </p:nvSpPr>
        <p:spPr>
          <a:xfrm>
            <a:off x="2558629" y="3718112"/>
            <a:ext cx="645459" cy="4572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Flecha izquierda 19"/>
          <p:cNvSpPr/>
          <p:nvPr/>
        </p:nvSpPr>
        <p:spPr>
          <a:xfrm>
            <a:off x="289111" y="3731559"/>
            <a:ext cx="699246" cy="457200"/>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190495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35000">
              <a:srgbClr val="FFFF00"/>
            </a:gs>
            <a:gs pos="69000">
              <a:srgbClr val="00B0F0"/>
            </a:gs>
            <a:gs pos="97000">
              <a:srgbClr val="FF0000"/>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42048" y="251011"/>
            <a:ext cx="11658600" cy="6311153"/>
          </a:xfrm>
        </p:spPr>
        <p:txBody>
          <a:bodyPr/>
          <a:lstStyle/>
          <a:p>
            <a:pPr algn="ctr"/>
            <a:r>
              <a:rPr lang="es-CO" dirty="0" smtClean="0"/>
              <a:t>  </a:t>
            </a:r>
            <a:br>
              <a:rPr lang="es-CO" dirty="0" smtClean="0"/>
            </a:br>
            <a:r>
              <a:rPr lang="es-CO" sz="3200" dirty="0">
                <a:solidFill>
                  <a:schemeClr val="bg1"/>
                </a:solidFill>
                <a:effectLst>
                  <a:outerShdw blurRad="38100" dist="38100" dir="2700000" algn="tl">
                    <a:srgbClr val="000000">
                      <a:alpha val="43137"/>
                    </a:srgbClr>
                  </a:outerShdw>
                </a:effectLst>
              </a:rPr>
              <a:t>E</a:t>
            </a:r>
            <a:r>
              <a:rPr lang="es-CO" sz="3200" dirty="0" smtClean="0">
                <a:solidFill>
                  <a:schemeClr val="bg1"/>
                </a:solidFill>
                <a:effectLst>
                  <a:outerShdw blurRad="38100" dist="38100" dir="2700000" algn="tl">
                    <a:srgbClr val="000000">
                      <a:alpha val="43137"/>
                    </a:srgbClr>
                  </a:outerShdw>
                </a:effectLst>
              </a:rPr>
              <a:t>l árbol que dijo no</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¿Por qué el árbol termino así?</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Por egoísta</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¿Cómo me siento cuando peleo con mis compañeros?</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Me siento mal</a:t>
            </a:r>
            <a:br>
              <a:rPr lang="es-CO" sz="3200" dirty="0" smtClean="0">
                <a:solidFill>
                  <a:schemeClr val="bg1"/>
                </a:solidFill>
                <a:effectLst>
                  <a:outerShdw blurRad="38100" dist="38100" dir="2700000" algn="tl">
                    <a:srgbClr val="000000">
                      <a:alpha val="43137"/>
                    </a:srgbClr>
                  </a:outerShdw>
                </a:effectLst>
              </a:rPr>
            </a:br>
            <a:r>
              <a:rPr lang="es-CO" sz="3200" dirty="0">
                <a:solidFill>
                  <a:schemeClr val="bg1"/>
                </a:solidFill>
                <a:effectLst>
                  <a:outerShdw blurRad="38100" dist="38100" dir="2700000" algn="tl">
                    <a:srgbClr val="000000">
                      <a:alpha val="43137"/>
                    </a:srgbClr>
                  </a:outerShdw>
                </a:effectLst>
              </a:rPr>
              <a:t/>
            </a:r>
            <a:br>
              <a:rPr lang="es-CO" sz="3200" dirty="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¿Qué siento cuando cojo algo que no es mío?</a:t>
            </a:r>
            <a:br>
              <a:rPr lang="es-CO" sz="3200" dirty="0" smtClean="0">
                <a:solidFill>
                  <a:schemeClr val="bg1"/>
                </a:solidFill>
                <a:effectLst>
                  <a:outerShdw blurRad="38100" dist="38100" dir="2700000" algn="tl">
                    <a:srgbClr val="000000">
                      <a:alpha val="43137"/>
                    </a:srgbClr>
                  </a:outerShdw>
                </a:effectLst>
              </a:rPr>
            </a:br>
            <a:r>
              <a:rPr lang="es-CO" sz="3200" dirty="0" smtClean="0">
                <a:solidFill>
                  <a:schemeClr val="bg1"/>
                </a:solidFill>
                <a:effectLst>
                  <a:outerShdw blurRad="38100" dist="38100" dir="2700000" algn="tl">
                    <a:srgbClr val="000000">
                      <a:alpha val="43137"/>
                    </a:srgbClr>
                  </a:outerShdw>
                </a:effectLst>
              </a:rPr>
              <a:t>Me siento </a:t>
            </a:r>
            <a:r>
              <a:rPr lang="es-CO" sz="3200" dirty="0" err="1" smtClean="0">
                <a:solidFill>
                  <a:schemeClr val="bg1"/>
                </a:solidFill>
                <a:effectLst>
                  <a:outerShdw blurRad="38100" dist="38100" dir="2700000" algn="tl">
                    <a:srgbClr val="000000">
                      <a:alpha val="43137"/>
                    </a:srgbClr>
                  </a:outerShdw>
                </a:effectLst>
              </a:rPr>
              <a:t>advergonsado</a:t>
            </a:r>
            <a:r>
              <a:rPr lang="es-CO" sz="3200" dirty="0" smtClean="0">
                <a:solidFill>
                  <a:schemeClr val="bg1"/>
                </a:solidFill>
                <a:effectLst>
                  <a:outerShdw blurRad="38100" dist="38100" dir="2700000" algn="tl">
                    <a:srgbClr val="000000">
                      <a:alpha val="43137"/>
                    </a:srgbClr>
                  </a:outerShdw>
                </a:effectLst>
              </a:rPr>
              <a:t> </a:t>
            </a:r>
            <a:br>
              <a:rPr lang="es-CO" sz="3200" dirty="0" smtClean="0">
                <a:solidFill>
                  <a:schemeClr val="bg1"/>
                </a:solidFill>
                <a:effectLst>
                  <a:outerShdw blurRad="38100" dist="38100" dir="2700000" algn="tl">
                    <a:srgbClr val="000000">
                      <a:alpha val="43137"/>
                    </a:srgbClr>
                  </a:outerShdw>
                </a:effectLst>
              </a:rPr>
            </a:br>
            <a:r>
              <a:rPr lang="es-CO" sz="3200" dirty="0" smtClean="0"/>
              <a:t/>
            </a:r>
            <a:br>
              <a:rPr lang="es-CO" sz="3200" dirty="0" smtClean="0"/>
            </a:br>
            <a:endParaRPr lang="es-CO" sz="3200" dirty="0"/>
          </a:p>
        </p:txBody>
      </p:sp>
    </p:spTree>
    <p:extLst>
      <p:ext uri="{BB962C8B-B14F-4D97-AF65-F5344CB8AC3E}">
        <p14:creationId xmlns:p14="http://schemas.microsoft.com/office/powerpoint/2010/main" val="1901683450"/>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20</Words>
  <Application>Microsoft Office PowerPoint</Application>
  <PresentationFormat>Panorámica</PresentationFormat>
  <Paragraphs>3</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Century Gothic</vt:lpstr>
      <vt:lpstr>Wingdings 3</vt:lpstr>
      <vt:lpstr>Ion</vt:lpstr>
      <vt:lpstr>Comité de gobierno: biblioteca  proyecto colaborativo: El afecto Programa Pedagógico Transversal Educación Sexual y construcción de ciudadanía Brahiam Steven Montoya Controlador de tiempo           grao 6° Institución Educativa Mermita sede Guaco  </vt:lpstr>
      <vt:lpstr>Dibujo a la persona que más me ama, lo que haca por mi                         mi papá                        me cuida                       me protege                       quiere lo mejor para mi                         </vt:lpstr>
      <vt:lpstr>   El árbol que dijo no  ¿Por qué el árbol termino así? Por egoísta  ¿Cómo me siento cuando peleo con mis compañeros? Me siento mal  ¿Qué siento cuando cojo algo que no es mío? Me siento advergonsado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gobierno: biblioteca proyecto colaborativo: el afecto programa pedagógico: transversal educación para la sexualidad y construcción de ciudadanía Brahiam Steven Montoya satizabal            grao 6% 27 de abril del 2018 institución educativa la mermita sede guaco</dc:title>
  <dc:creator>Invitado</dc:creator>
  <cp:lastModifiedBy>Comite de Cafeteros</cp:lastModifiedBy>
  <cp:revision>7</cp:revision>
  <dcterms:created xsi:type="dcterms:W3CDTF">2018-04-27T14:59:27Z</dcterms:created>
  <dcterms:modified xsi:type="dcterms:W3CDTF">2018-11-09T13:24:21Z</dcterms:modified>
</cp:coreProperties>
</file>