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76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121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26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816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598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9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29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267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8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55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22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2232-16D5-4823-96AB-0C1DC3166018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9C6D-FCFD-4E1B-8323-D25E40C26F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29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5000">
              <a:srgbClr val="FFFF00"/>
            </a:gs>
            <a:gs pos="100000">
              <a:srgbClr val="00B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6387" y="571501"/>
            <a:ext cx="9417921" cy="4614862"/>
          </a:xfrm>
        </p:spPr>
        <p:txBody>
          <a:bodyPr>
            <a:noAutofit/>
          </a:bodyPr>
          <a:lstStyle/>
          <a:p>
            <a:r>
              <a:rPr lang="es-CO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 GOBIERNO: SOY FELIZ</a:t>
            </a:r>
          </a:p>
          <a:p>
            <a:r>
              <a:rPr lang="es-CO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COLABORATIVO: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NOVIAZGO UNA TRAVESIA POR EL AMOR </a:t>
            </a:r>
          </a:p>
          <a:p>
            <a:endParaRPr lang="es-CO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 PEDAGOGICO PARA EL DESAROLLO HUMANO: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EDUCACION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 LA SEXUALIDAD  </a:t>
            </a:r>
            <a:r>
              <a:rPr lang="es-CO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CO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CIUDADANIA</a:t>
            </a:r>
          </a:p>
          <a:p>
            <a:endParaRPr lang="es-CO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AUTOR: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NICOL MARIANA ECHEVERRY YEPEZ                                  </a:t>
            </a:r>
          </a:p>
          <a:p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 6° INSTITUCION EDUCATIVA RURAL LA </a:t>
            </a:r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CABAÑA</a:t>
            </a:r>
          </a:p>
        </p:txBody>
      </p:sp>
      <p:sp>
        <p:nvSpPr>
          <p:cNvPr id="2" name="Rayo 1"/>
          <p:cNvSpPr/>
          <p:nvPr/>
        </p:nvSpPr>
        <p:spPr>
          <a:xfrm>
            <a:off x="324465" y="870155"/>
            <a:ext cx="2448232" cy="178455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132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5000">
              <a:srgbClr val="FFFF00"/>
            </a:gs>
            <a:gs pos="100000">
              <a:srgbClr val="00B0F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4000" dirty="0" smtClean="0">
                <a:solidFill>
                  <a:srgbClr val="FF0000"/>
                </a:solidFill>
              </a:rPr>
              <a:t>MI ROL: </a:t>
            </a:r>
            <a:r>
              <a:rPr lang="es-CO" sz="4000" dirty="0" smtClean="0"/>
              <a:t>Diseñadora</a:t>
            </a:r>
          </a:p>
          <a:p>
            <a:pPr marL="0" indent="0">
              <a:buNone/>
            </a:pPr>
            <a:endParaRPr lang="es-CO" sz="4000" dirty="0" smtClean="0"/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MIS FUNCIONES</a:t>
            </a:r>
            <a:r>
              <a:rPr lang="es-CO" dirty="0" smtClean="0"/>
              <a:t>:AYUDAR  EN EL METODO ARTISTICO  COMO AYUDAR  EN EL DISEÑO  DE ESCARAPELAS  Y OTRAS COSAS</a:t>
            </a:r>
          </a:p>
          <a:p>
            <a:pPr>
              <a:buFontTx/>
              <a:buChar char="-"/>
            </a:pPr>
            <a:r>
              <a:rPr lang="es-CO" dirty="0" smtClean="0"/>
              <a:t>AYUDAR EN  EL LOGO  DE MI COMITÉ  </a:t>
            </a:r>
          </a:p>
          <a:p>
            <a:pPr>
              <a:buFontTx/>
              <a:buChar char="-"/>
            </a:pPr>
            <a:r>
              <a:rPr lang="es-CO" dirty="0" smtClean="0"/>
              <a:t>AYUDAR EN LA FORMA  ARTSTICA EN LOS TRABAJOS Y  COSAS ASI </a:t>
            </a:r>
          </a:p>
          <a:p>
            <a:pPr>
              <a:buFontTx/>
              <a:buChar char="-"/>
            </a:pPr>
            <a:r>
              <a:rPr lang="es-CO" dirty="0" smtClean="0"/>
              <a:t> AYUDAR Y ENSEÑAR  SOBRE COMO COMBINAR  BIEN</a:t>
            </a:r>
          </a:p>
        </p:txBody>
      </p:sp>
    </p:spTree>
    <p:extLst>
      <p:ext uri="{BB962C8B-B14F-4D97-AF65-F5344CB8AC3E}">
        <p14:creationId xmlns:p14="http://schemas.microsoft.com/office/powerpoint/2010/main" val="36864737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5000">
              <a:schemeClr val="accent2">
                <a:lumMod val="0"/>
                <a:lumOff val="100000"/>
              </a:schemeClr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¿ QUE  ES EL NOVIAZGO?</a:t>
            </a:r>
          </a:p>
          <a:p>
            <a:r>
              <a:rPr lang="es-CO" dirty="0"/>
              <a:t> </a:t>
            </a:r>
            <a:r>
              <a:rPr lang="es-CO" dirty="0" smtClean="0"/>
              <a:t>ES ENAMORARSE DE  OTRA PERSONA  Y VOLVERSE  NOVIOS Y FORMAR UN  NOVIAZGO </a:t>
            </a:r>
            <a:endParaRPr lang="es-CO" dirty="0"/>
          </a:p>
        </p:txBody>
      </p:sp>
      <p:sp>
        <p:nvSpPr>
          <p:cNvPr id="4" name="Corazón 3"/>
          <p:cNvSpPr/>
          <p:nvPr/>
        </p:nvSpPr>
        <p:spPr>
          <a:xfrm>
            <a:off x="7939089" y="3529014"/>
            <a:ext cx="3286124" cy="3100386"/>
          </a:xfrm>
          <a:prstGeom prst="hear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 derecha 4"/>
          <p:cNvSpPr/>
          <p:nvPr/>
        </p:nvSpPr>
        <p:spPr>
          <a:xfrm rot="1549628">
            <a:off x="6548662" y="4044154"/>
            <a:ext cx="3062287" cy="56991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ara sonriente 5"/>
          <p:cNvSpPr/>
          <p:nvPr/>
        </p:nvSpPr>
        <p:spPr>
          <a:xfrm>
            <a:off x="4261992" y="3405563"/>
            <a:ext cx="2566765" cy="271462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orazón 6"/>
          <p:cNvSpPr/>
          <p:nvPr/>
        </p:nvSpPr>
        <p:spPr>
          <a:xfrm>
            <a:off x="3843338" y="4229100"/>
            <a:ext cx="57150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orazón 7"/>
          <p:cNvSpPr/>
          <p:nvPr/>
        </p:nvSpPr>
        <p:spPr>
          <a:xfrm>
            <a:off x="4812813" y="3940225"/>
            <a:ext cx="672247" cy="74823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orazón 8"/>
          <p:cNvSpPr/>
          <p:nvPr/>
        </p:nvSpPr>
        <p:spPr>
          <a:xfrm>
            <a:off x="5545375" y="3998336"/>
            <a:ext cx="760523" cy="6615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2876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112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 GOBIERNO</dc:title>
  <dc:creator>Invitado</dc:creator>
  <cp:lastModifiedBy>Comite de Cafeteros</cp:lastModifiedBy>
  <cp:revision>11</cp:revision>
  <dcterms:created xsi:type="dcterms:W3CDTF">2018-04-17T13:28:58Z</dcterms:created>
  <dcterms:modified xsi:type="dcterms:W3CDTF">2018-11-09T14:25:14Z</dcterms:modified>
</cp:coreProperties>
</file>